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smtClean="0"/>
              <a:t>11/14/2020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913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smtClean="0"/>
              <a:t>11/14/2020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452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8E61D-D431-422C-9764-11DAFE33AB63}" type="datetimeFigureOut">
              <a:rPr lang="en-US" smtClean="0"/>
              <a:t>11/14/2020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924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t>11/14/2020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852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/>
              <a:t>11/14/2020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926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t>11/14/2020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163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t>11/14/2020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534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t>11/14/2020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250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t>11/14/2020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716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smtClean="0"/>
              <a:t>11/14/2020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23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/>
              <a:t>11/14/2020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996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smtClean="0"/>
              <a:t>11/14/2020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378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75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096" y="44200"/>
            <a:ext cx="5127383" cy="6813800"/>
          </a:xfrm>
        </p:spPr>
      </p:pic>
    </p:spTree>
    <p:extLst>
      <p:ext uri="{BB962C8B-B14F-4D97-AF65-F5344CB8AC3E}">
        <p14:creationId xmlns:p14="http://schemas.microsoft.com/office/powerpoint/2010/main" val="2925772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384" y="-23487"/>
            <a:ext cx="5166360" cy="6877020"/>
          </a:xfrm>
        </p:spPr>
      </p:pic>
    </p:spTree>
    <p:extLst>
      <p:ext uri="{BB962C8B-B14F-4D97-AF65-F5344CB8AC3E}">
        <p14:creationId xmlns:p14="http://schemas.microsoft.com/office/powerpoint/2010/main" val="2293411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640" y="-15778"/>
            <a:ext cx="5586984" cy="6881582"/>
          </a:xfrm>
        </p:spPr>
      </p:pic>
    </p:spTree>
    <p:extLst>
      <p:ext uri="{BB962C8B-B14F-4D97-AF65-F5344CB8AC3E}">
        <p14:creationId xmlns:p14="http://schemas.microsoft.com/office/powerpoint/2010/main" val="1392243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-55352"/>
            <a:ext cx="5324273" cy="6913352"/>
          </a:xfrm>
        </p:spPr>
      </p:pic>
    </p:spTree>
    <p:extLst>
      <p:ext uri="{BB962C8B-B14F-4D97-AF65-F5344CB8AC3E}">
        <p14:creationId xmlns:p14="http://schemas.microsoft.com/office/powerpoint/2010/main" val="687810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376" y="-15128"/>
            <a:ext cx="5283716" cy="6873127"/>
          </a:xfrm>
        </p:spPr>
      </p:pic>
    </p:spTree>
    <p:extLst>
      <p:ext uri="{BB962C8B-B14F-4D97-AF65-F5344CB8AC3E}">
        <p14:creationId xmlns:p14="http://schemas.microsoft.com/office/powerpoint/2010/main" val="13131840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680" y="29890"/>
            <a:ext cx="5057067" cy="6828109"/>
          </a:xfrm>
        </p:spPr>
      </p:pic>
    </p:spTree>
    <p:extLst>
      <p:ext uri="{BB962C8B-B14F-4D97-AF65-F5344CB8AC3E}">
        <p14:creationId xmlns:p14="http://schemas.microsoft.com/office/powerpoint/2010/main" val="36922166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anastasia spyrou</dc:creator>
  <cp:lastModifiedBy>anastasia spyrou</cp:lastModifiedBy>
  <cp:revision>1</cp:revision>
  <dcterms:created xsi:type="dcterms:W3CDTF">2020-11-14T16:58:15Z</dcterms:created>
  <dcterms:modified xsi:type="dcterms:W3CDTF">2020-11-14T17:02:33Z</dcterms:modified>
</cp:coreProperties>
</file>