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4"/>
  </p:sldMasterIdLst>
  <p:sldIdLst>
    <p:sldId id="256" r:id="rId5"/>
    <p:sldId id="257" r:id="rId6"/>
    <p:sldId id="258" r:id="rId7"/>
    <p:sldId id="264" r:id="rId8"/>
    <p:sldId id="261" r:id="rId9"/>
    <p:sldId id="262" r:id="rId10"/>
    <p:sldId id="263" r:id="rId11"/>
    <p:sldId id="260" r:id="rId12"/>
    <p:sldId id="259" r:id="rId1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i Hambouridou" userId="28cc8f1d26627927" providerId="LiveId" clId="{05C946AC-C6E0-4A86-8962-16A1CF124189}"/>
    <pc:docChg chg="modSld sldOrd">
      <pc:chgData name="Pani Hambouridou" userId="28cc8f1d26627927" providerId="LiveId" clId="{05C946AC-C6E0-4A86-8962-16A1CF124189}" dt="2021-01-31T09:58:25.100" v="125" actId="20577"/>
      <pc:docMkLst>
        <pc:docMk/>
      </pc:docMkLst>
      <pc:sldChg chg="modSp mod">
        <pc:chgData name="Pani Hambouridou" userId="28cc8f1d26627927" providerId="LiveId" clId="{05C946AC-C6E0-4A86-8962-16A1CF124189}" dt="2021-01-25T08:12:20.578" v="114" actId="255"/>
        <pc:sldMkLst>
          <pc:docMk/>
          <pc:sldMk cId="2893119830" sldId="256"/>
        </pc:sldMkLst>
        <pc:spChg chg="mod">
          <ac:chgData name="Pani Hambouridou" userId="28cc8f1d26627927" providerId="LiveId" clId="{05C946AC-C6E0-4A86-8962-16A1CF124189}" dt="2021-01-25T08:12:20.578" v="114" actId="255"/>
          <ac:spMkLst>
            <pc:docMk/>
            <pc:sldMk cId="2893119830" sldId="256"/>
            <ac:spMk id="3" creationId="{22D79A82-CA3C-405A-BF18-1EEA6789F23A}"/>
          </ac:spMkLst>
        </pc:spChg>
      </pc:sldChg>
      <pc:sldChg chg="modSp mod">
        <pc:chgData name="Pani Hambouridou" userId="28cc8f1d26627927" providerId="LiveId" clId="{05C946AC-C6E0-4A86-8962-16A1CF124189}" dt="2021-01-25T08:09:30.140" v="93" actId="20577"/>
        <pc:sldMkLst>
          <pc:docMk/>
          <pc:sldMk cId="1291465476" sldId="257"/>
        </pc:sldMkLst>
        <pc:spChg chg="mod">
          <ac:chgData name="Pani Hambouridou" userId="28cc8f1d26627927" providerId="LiveId" clId="{05C946AC-C6E0-4A86-8962-16A1CF124189}" dt="2021-01-25T08:06:52.176" v="43" actId="20577"/>
          <ac:spMkLst>
            <pc:docMk/>
            <pc:sldMk cId="1291465476" sldId="257"/>
            <ac:spMk id="2" creationId="{241DA6CA-B1F5-4718-9335-DD08723E443D}"/>
          </ac:spMkLst>
        </pc:spChg>
        <pc:spChg chg="mod">
          <ac:chgData name="Pani Hambouridou" userId="28cc8f1d26627927" providerId="LiveId" clId="{05C946AC-C6E0-4A86-8962-16A1CF124189}" dt="2021-01-25T08:09:30.140" v="93" actId="20577"/>
          <ac:spMkLst>
            <pc:docMk/>
            <pc:sldMk cId="1291465476" sldId="257"/>
            <ac:spMk id="3" creationId="{21726506-7429-41F5-A0A5-50FB739D992C}"/>
          </ac:spMkLst>
        </pc:spChg>
      </pc:sldChg>
      <pc:sldChg chg="modSp mod ord">
        <pc:chgData name="Pani Hambouridou" userId="28cc8f1d26627927" providerId="LiveId" clId="{05C946AC-C6E0-4A86-8962-16A1CF124189}" dt="2021-01-31T09:58:25.100" v="125" actId="20577"/>
        <pc:sldMkLst>
          <pc:docMk/>
          <pc:sldMk cId="1993853575" sldId="259"/>
        </pc:sldMkLst>
        <pc:spChg chg="mod">
          <ac:chgData name="Pani Hambouridou" userId="28cc8f1d26627927" providerId="LiveId" clId="{05C946AC-C6E0-4A86-8962-16A1CF124189}" dt="2021-01-31T09:58:25.100" v="125" actId="20577"/>
          <ac:spMkLst>
            <pc:docMk/>
            <pc:sldMk cId="1993853575" sldId="259"/>
            <ac:spMk id="2" creationId="{A9671097-8D67-4770-9594-C08160CFE918}"/>
          </ac:spMkLst>
        </pc:spChg>
      </pc:sldChg>
      <pc:sldChg chg="ord">
        <pc:chgData name="Pani Hambouridou" userId="28cc8f1d26627927" providerId="LiveId" clId="{05C946AC-C6E0-4A86-8962-16A1CF124189}" dt="2021-01-25T08:10:42.298" v="97"/>
        <pc:sldMkLst>
          <pc:docMk/>
          <pc:sldMk cId="4243449916" sldId="260"/>
        </pc:sldMkLst>
      </pc:sldChg>
      <pc:sldChg chg="ord">
        <pc:chgData name="Pani Hambouridou" userId="28cc8f1d26627927" providerId="LiveId" clId="{05C946AC-C6E0-4A86-8962-16A1CF124189}" dt="2021-01-25T08:10:25.642" v="95"/>
        <pc:sldMkLst>
          <pc:docMk/>
          <pc:sldMk cId="3238845611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9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1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8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0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3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4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9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3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4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5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8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1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58789E63-C78D-4210-8A38-DD6FB3B6BA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0180A396-C218-48EC-8C55-AD854CF65C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66" b="3373"/>
          <a:stretch/>
        </p:blipFill>
        <p:spPr>
          <a:xfrm>
            <a:off x="-109311" y="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C8494C5-ED44-4EAD-9213-4FBAA4BB74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82" cy="421341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4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DAF2C3-35F4-451D-AE92-1316BB8E8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9750" y="573741"/>
            <a:ext cx="8572500" cy="173317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l-GR" dirty="0">
                <a:solidFill>
                  <a:srgbClr val="FFFFFF"/>
                </a:solidFill>
              </a:rPr>
              <a:t>ΠΡΟΣΤΑΤΕΥΟΥΜΕ ΤΟ ΠΕΡΙΒΑΛΛΟΝ</a:t>
            </a:r>
            <a:endParaRPr lang="LID4096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79A82-CA3C-405A-BF18-1EEA6789F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0071" y="2366681"/>
            <a:ext cx="6131858" cy="764989"/>
          </a:xfrm>
        </p:spPr>
        <p:txBody>
          <a:bodyPr anchor="t">
            <a:normAutofit/>
          </a:bodyPr>
          <a:lstStyle/>
          <a:p>
            <a:r>
              <a:rPr lang="el-GR" sz="3200" dirty="0" smtClean="0">
                <a:solidFill>
                  <a:srgbClr val="FFFFFF"/>
                </a:solidFill>
              </a:rPr>
              <a:t>ΣΟΦΙΑ</a:t>
            </a:r>
            <a:r>
              <a:rPr lang="en-US" sz="3200" dirty="0" err="1" smtClean="0">
                <a:solidFill>
                  <a:srgbClr val="FFFFFF"/>
                </a:solidFill>
              </a:rPr>
              <a:t>nh</a:t>
            </a:r>
            <a:endParaRPr lang="LID4096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A6CA-B1F5-4718-9335-DD08723E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927803" y="223389"/>
            <a:ext cx="9634011" cy="1197037"/>
          </a:xfrm>
        </p:spPr>
        <p:txBody>
          <a:bodyPr>
            <a:normAutofit/>
          </a:bodyPr>
          <a:lstStyle/>
          <a:p>
            <a:r>
              <a:rPr lang="el-GR" sz="3600" b="1" i="1" dirty="0">
                <a:latin typeface="+mn-lt"/>
                <a:cs typeface="Times New Roman" panose="02020603050405020304" pitchFamily="18" charset="0"/>
              </a:rPr>
              <a:t>ΠΡΟΣΤΑΤΕΥΟΥΜΕ ΤΟ ΠΕΡΙΒΑΛΛΟΝ!!!</a:t>
            </a:r>
            <a:endParaRPr lang="LID4096" sz="3600" b="1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26506-7429-41F5-A0A5-50FB739D9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805" y="1420426"/>
            <a:ext cx="9634011" cy="4149397"/>
          </a:xfrm>
        </p:spPr>
        <p:txBody>
          <a:bodyPr>
            <a:normAutofit/>
          </a:bodyPr>
          <a:lstStyle/>
          <a:p>
            <a:r>
              <a:rPr lang="el-GR" b="1" i="1" dirty="0"/>
              <a:t>ΕΞΟΙΚΟΝΟΜΟΥΜΕ ΕΝΕΡΓΕΙΑ!</a:t>
            </a:r>
          </a:p>
          <a:p>
            <a:r>
              <a:rPr lang="el-GR" sz="2400" dirty="0"/>
              <a:t> </a:t>
            </a:r>
            <a:r>
              <a:rPr lang="el-GR" b="1" i="1" dirty="0"/>
              <a:t>ΔΕΝ ΠΕΤΑΜΕ ΣΚΟΥΠΙΔΙΑ ΣΤΟΥΣ ΔΡΟΜΟΥΣ!</a:t>
            </a:r>
          </a:p>
          <a:p>
            <a:r>
              <a:rPr lang="el-GR" b="1" i="1" dirty="0"/>
              <a:t>ΔΕ ΣΠΑΤΑΛΟΥΜΕ ΤΟ ΝΕΡΟ</a:t>
            </a:r>
          </a:p>
          <a:p>
            <a:r>
              <a:rPr lang="el-GR" b="1" i="1" dirty="0"/>
              <a:t>ΔΙΑΤΗΡΟΥΜΕ ΤΙΣ ΠΑΡΑΛΙΕΣ ΜΑΣ ΚΑΘΑΡΕΣ!</a:t>
            </a:r>
          </a:p>
          <a:p>
            <a:r>
              <a:rPr lang="el-GR" b="1" i="1" dirty="0"/>
              <a:t>ΚΑΝΟΥΜΕ ΑΝΑΚΥΚΛΩΣΗ!</a:t>
            </a:r>
            <a:endParaRPr lang="LID4096" b="1" i="1" dirty="0"/>
          </a:p>
        </p:txBody>
      </p:sp>
    </p:spTree>
    <p:extLst>
      <p:ext uri="{BB962C8B-B14F-4D97-AF65-F5344CB8AC3E}">
        <p14:creationId xmlns:p14="http://schemas.microsoft.com/office/powerpoint/2010/main" val="129146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6610B-12F1-4E62-9F87-0DAD5FF30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ΣΩΣΤΕ ΤΟΝ ΠΛΑΝΗΤΗ</a:t>
            </a:r>
            <a:endParaRPr lang="LID4096" b="1" i="1" dirty="0"/>
          </a:p>
        </p:txBody>
      </p:sp>
      <p:pic>
        <p:nvPicPr>
          <p:cNvPr id="5" name="Content Placeholder 4" descr="A picture containing text, grass, toy&#10;&#10;Description automatically generated">
            <a:extLst>
              <a:ext uri="{FF2B5EF4-FFF2-40B4-BE49-F238E27FC236}">
                <a16:creationId xmlns:a16="http://schemas.microsoft.com/office/drawing/2014/main" id="{EA9A8639-A9BB-49AC-AC3B-8EA0504A47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110" y="1578144"/>
            <a:ext cx="4529674" cy="50771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0623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C4A4A-92B5-4B77-8AD3-6B0DE991D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ΕΞΟΙΚΟΝΟΜΟΥΜΕ ΕΝΕΡΓΕΙΑ</a:t>
            </a:r>
            <a:endParaRPr lang="LID4096" b="1" i="1" dirty="0"/>
          </a:p>
        </p:txBody>
      </p:sp>
      <p:pic>
        <p:nvPicPr>
          <p:cNvPr id="5" name="Content Placeholder 4" descr="A close - up of a keychain&#10;&#10;Description automatically generated with low confidence">
            <a:extLst>
              <a:ext uri="{FF2B5EF4-FFF2-40B4-BE49-F238E27FC236}">
                <a16:creationId xmlns:a16="http://schemas.microsoft.com/office/drawing/2014/main" id="{61C492F6-5584-4822-924A-7B6C9EC46B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221" y="2047461"/>
            <a:ext cx="4990673" cy="3660276"/>
          </a:xfrm>
        </p:spPr>
      </p:pic>
    </p:spTree>
    <p:extLst>
      <p:ext uri="{BB962C8B-B14F-4D97-AF65-F5344CB8AC3E}">
        <p14:creationId xmlns:p14="http://schemas.microsoft.com/office/powerpoint/2010/main" val="323884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8783F-A51B-447F-88D1-5D8110F33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SAVE WATER SAVE LIFE</a:t>
            </a:r>
            <a:endParaRPr lang="LID4096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29D0D2-5A63-4AC8-A284-BE8EEDE2B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453" y="1828483"/>
            <a:ext cx="4174434" cy="4714990"/>
          </a:xfrm>
        </p:spPr>
      </p:pic>
    </p:spTree>
    <p:extLst>
      <p:ext uri="{BB962C8B-B14F-4D97-AF65-F5344CB8AC3E}">
        <p14:creationId xmlns:p14="http://schemas.microsoft.com/office/powerpoint/2010/main" val="285364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641E8-448B-4A53-B1E4-92FF50E5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SAVE WATER SAVE EARTH</a:t>
            </a:r>
            <a:endParaRPr lang="LID4096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97E7BB20-B43D-40E1-BB62-F57D3C982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835" y="1908623"/>
            <a:ext cx="5785644" cy="4165264"/>
          </a:xfrm>
        </p:spPr>
      </p:pic>
    </p:spTree>
    <p:extLst>
      <p:ext uri="{BB962C8B-B14F-4D97-AF65-F5344CB8AC3E}">
        <p14:creationId xmlns:p14="http://schemas.microsoft.com/office/powerpoint/2010/main" val="366421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41410-28EF-4279-8AA2-2178E52D2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ΣΩΖΩ ΤΟ ΝΕΡΟ ΣΩΖΩ ΤΗΝ ΖΩΗ</a:t>
            </a:r>
            <a:endParaRPr lang="LID4096" b="1" i="1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8538119-121E-480C-AD37-1AFE62BF5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070" y="1828483"/>
            <a:ext cx="5148469" cy="42451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8553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CC0F2-F1DB-48A8-A973-CEE128B0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ΔΕΝ ΠΕΤΑΩ ΑΝΑΚΥΚΛΩΝΩ</a:t>
            </a:r>
            <a:endParaRPr lang="LID4096" b="1" i="1" dirty="0"/>
          </a:p>
        </p:txBody>
      </p:sp>
      <p:pic>
        <p:nvPicPr>
          <p:cNvPr id="5" name="Content Placeholder 4" descr="A picture containing text, printer&#10;&#10;Description automatically generated">
            <a:extLst>
              <a:ext uri="{FF2B5EF4-FFF2-40B4-BE49-F238E27FC236}">
                <a16:creationId xmlns:a16="http://schemas.microsoft.com/office/drawing/2014/main" id="{89D4FC2C-73FC-42EC-976D-50DB5C5CFB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58" y="1997765"/>
            <a:ext cx="4611756" cy="3703345"/>
          </a:xfrm>
        </p:spPr>
      </p:pic>
    </p:spTree>
    <p:extLst>
      <p:ext uri="{BB962C8B-B14F-4D97-AF65-F5344CB8AC3E}">
        <p14:creationId xmlns:p14="http://schemas.microsoft.com/office/powerpoint/2010/main" val="424344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71097-8D67-4770-9594-C08160CFE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ΑΝΑΚΥΚΛΩΝΩ</a:t>
            </a:r>
            <a:endParaRPr lang="LID4096" b="1" i="1" dirty="0"/>
          </a:p>
        </p:txBody>
      </p:sp>
      <p:pic>
        <p:nvPicPr>
          <p:cNvPr id="5" name="Content Placeholder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133BB86F-D662-449D-9C61-FB22F990FE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197" y="1639640"/>
            <a:ext cx="6245938" cy="4351337"/>
          </a:xfrm>
        </p:spPr>
      </p:pic>
    </p:spTree>
    <p:extLst>
      <p:ext uri="{BB962C8B-B14F-4D97-AF65-F5344CB8AC3E}">
        <p14:creationId xmlns:p14="http://schemas.microsoft.com/office/powerpoint/2010/main" val="199385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ohemianVTI">
  <a:themeElements>
    <a:clrScheme name="AnalogousFromDarkSeedLeftStep">
      <a:dk1>
        <a:srgbClr val="000000"/>
      </a:dk1>
      <a:lt1>
        <a:srgbClr val="FFFFFF"/>
      </a:lt1>
      <a:dk2>
        <a:srgbClr val="322A1C"/>
      </a:dk2>
      <a:lt2>
        <a:srgbClr val="F0F1F3"/>
      </a:lt2>
      <a:accent1>
        <a:srgbClr val="C39A4D"/>
      </a:accent1>
      <a:accent2>
        <a:srgbClr val="B1573B"/>
      </a:accent2>
      <a:accent3>
        <a:srgbClr val="C34D62"/>
      </a:accent3>
      <a:accent4>
        <a:srgbClr val="B13B82"/>
      </a:accent4>
      <a:accent5>
        <a:srgbClr val="C24DC3"/>
      </a:accent5>
      <a:accent6>
        <a:srgbClr val="7E3BB1"/>
      </a:accent6>
      <a:hlink>
        <a:srgbClr val="C043AD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DC5A4EABC527419EFF2AE227322B38" ma:contentTypeVersion="6" ma:contentTypeDescription="Create a new document." ma:contentTypeScope="" ma:versionID="a9227a9777526cd56857b8b0a913a5be">
  <xsd:schema xmlns:xsd="http://www.w3.org/2001/XMLSchema" xmlns:xs="http://www.w3.org/2001/XMLSchema" xmlns:p="http://schemas.microsoft.com/office/2006/metadata/properties" xmlns:ns2="4d9832fc-35bc-4055-a199-c9dd223bacbc" targetNamespace="http://schemas.microsoft.com/office/2006/metadata/properties" ma:root="true" ma:fieldsID="e80012cc2c299b356e4cba09a03aab2c" ns2:_="">
    <xsd:import namespace="4d9832fc-35bc-4055-a199-c9dd223bac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9832fc-35bc-4055-a199-c9dd223bac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FE83A9-9F6F-4513-A120-552E237BF5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536CC7-1C5B-4F64-920F-6DBB39D86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9832fc-35bc-4055-a199-c9dd223ba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FD3EF2-3D2D-4463-BEA1-361E8859F33B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4d9832fc-35bc-4055-a199-c9dd223bacbc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55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Modern Love</vt:lpstr>
      <vt:lpstr>Times New Roman</vt:lpstr>
      <vt:lpstr>BohemianVTI</vt:lpstr>
      <vt:lpstr>ΠΡΟΣΤΑΤΕΥΟΥΜΕ ΤΟ ΠΕΡΙΒΑΛΛΟΝ</vt:lpstr>
      <vt:lpstr>ΠΡΟΣΤΑΤΕΥΟΥΜΕ ΤΟ ΠΕΡΙΒΑΛΛΟΝ!!!</vt:lpstr>
      <vt:lpstr>ΣΩΣΤΕ ΤΟΝ ΠΛΑΝΗΤΗ</vt:lpstr>
      <vt:lpstr>ΕΞΟΙΚΟΝΟΜΟΥΜΕ ΕΝΕΡΓΕΙΑ</vt:lpstr>
      <vt:lpstr>SAVE WATER SAVE LIFE</vt:lpstr>
      <vt:lpstr>SAVE WATER SAVE EARTH</vt:lpstr>
      <vt:lpstr>ΣΩΖΩ ΤΟ ΝΕΡΟ ΣΩΖΩ ΤΗΝ ΖΩΗ</vt:lpstr>
      <vt:lpstr>ΔΕΝ ΠΕΤΑΩ ΑΝΑΚΥΚΛΩΝΩ</vt:lpstr>
      <vt:lpstr>ΑΝΑΚΥΚΛΩΝΩ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ΠΡΟΣΤΑΤΕΥΟΥΜΕ ΤΟ ΠΕΡΙΒΑΛΛΟΝ</dc:title>
  <dc:creator>ΣΟΦΙΑ ΡΟΥΣΟΥ</dc:creator>
  <cp:lastModifiedBy>Anastasia</cp:lastModifiedBy>
  <cp:revision>9</cp:revision>
  <dcterms:created xsi:type="dcterms:W3CDTF">2021-01-22T08:23:52Z</dcterms:created>
  <dcterms:modified xsi:type="dcterms:W3CDTF">2021-02-01T10:23:19Z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0x010100BDDC5A4EABC527419EFF2AE227322B38</vt:lpwstr>
  </property>
</Properties>
</file>