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6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6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3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2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5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1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288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24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8F40EE-61A6-4960-9CB1-A177EFE4F2C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6C3941-232C-4043-B3E2-B5FF4638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2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91263"/>
            <a:ext cx="9866376" cy="2590800"/>
          </a:xfrm>
        </p:spPr>
        <p:txBody>
          <a:bodyPr/>
          <a:lstStyle/>
          <a:p>
            <a:r>
              <a:rPr lang="el-GR" dirty="0" smtClean="0"/>
              <a:t>ΤΑ ΟΝΟΜΑΤΑ Μας…</a:t>
            </a:r>
            <a:br>
              <a:rPr lang="el-GR" dirty="0" smtClean="0"/>
            </a:br>
            <a:r>
              <a:rPr lang="el-GR" dirty="0" smtClean="0"/>
              <a:t>ΜΕ ΤΕΧΝΗ!!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6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64008"/>
            <a:ext cx="9966960" cy="6902120"/>
          </a:xfrm>
        </p:spPr>
      </p:pic>
    </p:spTree>
    <p:extLst>
      <p:ext uri="{BB962C8B-B14F-4D97-AF65-F5344CB8AC3E}">
        <p14:creationId xmlns:p14="http://schemas.microsoft.com/office/powerpoint/2010/main" val="291379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8" y="95117"/>
            <a:ext cx="10058400" cy="65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3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464" y="0"/>
            <a:ext cx="11111071" cy="69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9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-354261"/>
            <a:ext cx="11165900" cy="75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36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</TotalTime>
  <Words>4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Savon</vt:lpstr>
      <vt:lpstr>ΤΑ ΟΝΟΜΑΤΑ Μας… ΜΕ ΤΕΧΝΗ!!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ΟΝΟΜΑΤΑ Μας… ΜΕ ΤΕΧΝΗ!!</dc:title>
  <dc:creator>anastasia spyrou</dc:creator>
  <cp:lastModifiedBy>anastasia spyrou</cp:lastModifiedBy>
  <cp:revision>1</cp:revision>
  <dcterms:created xsi:type="dcterms:W3CDTF">2020-11-13T12:20:02Z</dcterms:created>
  <dcterms:modified xsi:type="dcterms:W3CDTF">2020-11-13T12:23:15Z</dcterms:modified>
</cp:coreProperties>
</file>