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ΜΙΧΑΗΛ ΙΩΑΝΝΟΥ" initials="ΜΙ" lastIdx="1" clrIdx="0">
    <p:extLst>
      <p:ext uri="{19B8F6BF-5375-455C-9EA6-DF929625EA0E}">
        <p15:presenceInfo xmlns:p15="http://schemas.microsoft.com/office/powerpoint/2012/main" userId="ΜΙΧΑΗΛ ΙΩΑΝΝΟ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0DA7D-21A0-4DF9-B6E2-B3F540B6B2DE}" type="datetimeFigureOut">
              <a:rPr lang="el-CY" smtClean="0"/>
              <a:t>01/28/2021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49B9E-676E-4AE7-BC7D-B87A81881D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8940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11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2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DAA671BE-6963-4954-BBD3-F73197AC8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F30BD-B6FC-49BA-B58E-7718082F9B09}"/>
              </a:ext>
            </a:extLst>
          </p:cNvPr>
          <p:cNvSpPr txBox="1"/>
          <p:nvPr/>
        </p:nvSpPr>
        <p:spPr>
          <a:xfrm>
            <a:off x="7278580" y="3922498"/>
            <a:ext cx="4247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b="1" dirty="0">
                <a:solidFill>
                  <a:schemeClr val="bg1"/>
                </a:solidFill>
              </a:rPr>
              <a:t>Φιλία</a:t>
            </a:r>
            <a:endParaRPr lang="el-CY" sz="6600" b="1" dirty="0">
              <a:solidFill>
                <a:schemeClr val="bg1"/>
              </a:solidFill>
            </a:endParaRPr>
          </a:p>
        </p:txBody>
      </p:sp>
      <p:sp>
        <p:nvSpPr>
          <p:cNvPr id="8" name="Καρδιά 7">
            <a:extLst>
              <a:ext uri="{FF2B5EF4-FFF2-40B4-BE49-F238E27FC236}">
                <a16:creationId xmlns:a16="http://schemas.microsoft.com/office/drawing/2014/main" id="{4DFF6130-D5B7-4C10-AE46-BAE7D5D73D1D}"/>
              </a:ext>
            </a:extLst>
          </p:cNvPr>
          <p:cNvSpPr/>
          <p:nvPr/>
        </p:nvSpPr>
        <p:spPr>
          <a:xfrm>
            <a:off x="7815257" y="5657069"/>
            <a:ext cx="625151" cy="494523"/>
          </a:xfrm>
          <a:prstGeom prst="hear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84D238-4776-4A9B-A6A4-ECC4BC914773}"/>
              </a:ext>
            </a:extLst>
          </p:cNvPr>
          <p:cNvSpPr txBox="1"/>
          <p:nvPr/>
        </p:nvSpPr>
        <p:spPr>
          <a:xfrm>
            <a:off x="8440408" y="5383937"/>
            <a:ext cx="25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Ελπίδα 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Ε΄ΤΆΞΗ</a:t>
            </a:r>
            <a:endParaRPr lang="el-C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2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8FC8321-7C0E-46E8-8B65-F1DD40756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42" y="790575"/>
            <a:ext cx="10477500" cy="545782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B79F9F0-D39A-4DBC-9720-44FB0B4F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682" y="34839"/>
            <a:ext cx="2467818" cy="927186"/>
          </a:xfrm>
        </p:spPr>
        <p:txBody>
          <a:bodyPr/>
          <a:lstStyle/>
          <a:p>
            <a:pPr algn="ctr"/>
            <a:r>
              <a:rPr lang="el-GR" b="1" cap="none" dirty="0">
                <a:latin typeface="+mn-lt"/>
              </a:rPr>
              <a:t>Κάνετε </a:t>
            </a:r>
            <a:r>
              <a:rPr lang="en-US" b="1" dirty="0">
                <a:latin typeface="+mn-lt"/>
              </a:rPr>
              <a:t>…….</a:t>
            </a:r>
            <a:endParaRPr lang="el-CY" b="1" dirty="0">
              <a:latin typeface="+mn-lt"/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3E0871F5-2927-4142-934D-28054886B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Beach party</a:t>
            </a:r>
            <a:endParaRPr lang="el-CY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A4A8332-6151-481A-9DEC-D3D2FA1A2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9ADBD77-0ADE-40A7-9429-56B57FA7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09" y="4050264"/>
            <a:ext cx="5700416" cy="141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/>
              <a:t>Pyjama party</a:t>
            </a:r>
            <a:br>
              <a:rPr lang="en-US" sz="4000" b="1" dirty="0"/>
            </a:br>
            <a:endParaRPr lang="en-US" sz="4000" b="1" spc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1A4634-CF00-456C-BBEC-CEAAAAD06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0EFC584-AC34-453E-8A9C-7BEB89F64A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5E9C08F-794C-4E4D-AFF0-0A9858956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1C99F1A-BB7C-49E1-98CF-DE28920915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3B542F9-2D05-417C-A7AD-7AFFB7E0B0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FF1997A-17D4-4819-9FC2-B884E31044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21503FF-7286-464B-8630-3BA09AB8D0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8A67DC0-D5C3-472C-AEAD-035EED2C69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A07BA38-40D5-4536-B326-48FBBFA103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6D5E409-3A71-49C0-95CE-D1538BDE00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70021DA-07B9-4496-8207-A757FAB41D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B27B1A5-5C41-4BC2-9105-D39F5E0C4E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5B4BDD0-9FB4-452D-A638-BFD7F32AAC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F1E199-162B-4EAA-B5F7-D9163A1FF5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0AE6598-0863-406C-ADA1-A775032624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3371116-3488-4DB2-A304-1F3C5928D1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908A675-2DB3-443D-9FD0-66C85E1CE7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C278961-7F1D-429D-BEBE-98973C70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1ADF9F0-31DE-49C4-924E-888A58F0AC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6107732-E440-421D-976A-BD8673768F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0366E1-EC44-4EFF-A8C6-ECDE627CB9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A78416-2D8B-4B20-98C8-1029FD4603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BE981C-5C80-4E13-9FD8-B35455F759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8F430D8-931C-4E93-9D8C-1357AD8DB0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4C41E18-8B54-480B-83D8-8176A05391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FC2AFA4-1C48-4D20-8B9F-8EEA48F3D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156742D-7511-44F3-BB8C-4F52C41B96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F5B4A8E-5A92-468F-AFA9-29EE21CAB3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B1B3F74-161B-4BC9-9E53-04EAF47627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D4E709A-22B5-40DA-96AF-AC16C377B5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CE75552-806C-4FF6-A5C3-3B8DEA629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1B20381-8B16-4D78-9E15-1D8ED59DDB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0C44C95-4178-4E32-BB3A-33475943AF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EE41B3A-EEFE-4CB9-872E-414F7958D5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2922CEA-12B3-483F-9178-4C62B3CF27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3F5F6A6-C06F-42AE-9FBD-4B3BCB4ACC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61ED679-2530-4361-B95B-B05F1C941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35C9826-4C9B-4A12-BC07-700ACCD40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C2E88E6-BE2E-4523-962A-86D55D7D17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27BAF17-D38B-4F1C-B564-BC3B5E5A84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FDD6921-0E35-49D0-B71C-28BBA43752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955FA46-DEA3-469F-B77D-93DC5E266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669F542-38C0-48F1-8AAC-2969D20A50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710B796-9CE4-4EB4-BF7F-11851B718E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C0281A4-7AF1-4013-837D-31C95EEEC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EDB2E49-0514-48F8-BC6A-83DE95F117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B2B6D20-7D59-4DF1-BFD3-A4C5708CF7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B00B150-B796-4C5C-AC31-98D060282F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89CD9D5-F74D-4CE0-9C43-EC23B03979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C1AB5F8-6407-403F-B281-8B192B383F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C7BFA8A-97EA-4088-A90E-A902C03FB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D2DC1CD-8EC5-4976-ADEB-2E06164C09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7277F67-4C66-4421-AE77-90895E800B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E05E8F7-5B28-4E47-924C-90D8456CD7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A85ACD6-DBB1-401A-BBBA-003F9B77AE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B2C7E58-C86A-4951-B94C-D73FA7FDA4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02D4B54-E8D9-4A8E-A8AF-D0BA9FDC4A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90138EB-1F72-421B-AEFA-A56128397B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F559951-B6A6-4E50-BC91-2E2C2D55F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77725C9-CDB3-41D2-AFD0-4BFC5F9083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C36F5EB-F912-43CE-8DBF-86CBC786C6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35FAFC1-CD70-4F35-BEAC-92156D10F2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54F09C1-35B1-4C5D-AFCE-0FF5E43349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3EF58D0-8110-451E-82EC-9D42493F17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014D619-9F4F-484E-B941-8476F8B1BA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2C3904F-B896-45BD-B89B-F91A955350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C857C33-5660-41D2-85EF-8DF89C7A18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D37B5DF-F507-4477-BDDA-A16D866039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2059CCF-A142-4899-9CB2-96989FDB0C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D54F23F-3CCE-4230-9450-7E0F57C832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A327725-CC82-4EC4-BC62-404DF8C928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43BC259-8300-4DA0-B0F4-9D4F96A76A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587A259-7B5F-4BB1-ACBB-9F8AFE340E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D793FA1-D76B-4059-9FC6-4A43614CD0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65E1101-60DE-4A2E-83CB-F2120F3EE8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FC297E9-5BAF-4DFE-98C5-D210C07A62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088415C-6522-4AB4-8D73-0BEFB4E71B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CD617DB-B3D3-4213-A9DD-8BA7932B15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450E7E0-1ACD-47BB-9687-C3FBFEEE8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595F51C-2E95-4044-B3D8-A2F5964438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A87D73B1-3A33-491F-BA89-51B2839106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6EAB5BC-C70A-4DC5-A48A-D83E78DFC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7" r="4440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73710393-C767-43F2-8FBD-DFC6C6DE6F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4BFFD1D-EF0D-48A3-9398-5E7B37687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689353F2-B99A-4264-BFDB-C10D8AD9C2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F98F031-719D-4CBA-9C8B-E0A16DED2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F0BF977-B855-4AE5-99C3-F8550048EA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05AF72D-9C25-41BB-AFCB-D81AB9F0D1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409F544-D26B-4B8D-A0B1-2B69366CAF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140E36F-2ED8-4E26-A0A6-22A45C16F0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0B721E5-9AB8-40F1-B00D-6167560899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09CFBE9-3E08-47A9-B687-16CF8470F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45ECBDB-CBEA-4FE2-9E19-DE507EB6AC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1074F87-299E-4574-9457-E4F77FCE15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E00CA3D-9F09-45AE-A510-200EA63E7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3163250-DF2D-468F-B58F-00BAA42AA1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81CDB55-0C2A-4128-AFAE-E4E44AF7A4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1A5269C-2089-465D-A3AE-65A3CE6CBB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819BCAD-CAB9-4FE6-9F21-B85071FB52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B5EC56C-C8D8-4050-A2D1-B7B3FCCAA1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4491DEA-A55D-4C28-8AA6-9691A9A623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C3D2A244-B4BB-40E3-B23C-5A15E1136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00BE7D9-15CD-4F76-8597-011B589BD9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C2903E31-22BB-47A0-BDF6-353CA627EB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8FBC987-7B23-444C-9FC8-ADF3DB98AC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2BD496B3-1F2A-4819-87F8-C5495A4478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8223F66-B81A-4BA8-898A-9296BA7715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4F6E2F1-3B98-4D0D-A2CC-CD3D34022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B0DE108-EDF9-4067-B14D-3F17C4178F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055FFCF-CA93-4598-B922-5EA1194432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7523144-7D36-41B0-86AA-C3B35B135F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D512F63-F2C0-48C7-82E7-2A84D3F29F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D99DBCA8-4345-4F25-8A39-13AFB2301B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E38C341-8388-4F81-8CBC-B056FC5B3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D20619E-EAE0-4725-B705-3D96E4F2BC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098F849-CF8B-4E75-97B7-14CB4C0AEE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CBDDB4DD-24C7-4C8F-BE07-DC216C48D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6E2ABB4-F943-4C41-B285-49F7197BB0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03E42AE-9861-4212-A16A-678589A4A9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35CD4731-613E-42C2-A908-A29E0AF020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11001F03-2B3E-4023-8260-E9EA19376B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D7702AAD-5D5B-43DA-8A9F-6221A6FBB7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6E0DD68-D9E9-4561-8866-9A2D4C773F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7220253-1375-4EAE-9C85-48074FA204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DAEA6172-DD83-42B0-A5F8-EF4B4CC9EF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3A7DA82-BA46-4425-BD0B-179C4381EB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B050357-22AB-495E-B0C2-817819D207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5872618-FD07-41C6-A602-6BA800CA8D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60EBF58-84D1-4B32-9EC8-DF37EB906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6BFE94F-474A-453D-AE3A-E4D9D48B05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7B3DA309-9228-4CBE-874D-94C7DDF021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5109F74-E11C-47CD-8176-A40CB370C0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8E8D113C-6520-46F0-95D7-D91F597A6A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B703F40-0099-48A5-B79D-D7FF353A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6DEE307-85EF-4D2A-A1B3-A8D009DE45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600D9A5-388A-4962-914B-1E57A004C8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1D8C77F-83F8-4142-8766-2CDD2E28EA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1214FE36-2FD1-49AD-AA59-F50D2BAB01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59FD549-6C27-406B-8154-0FEEC74C2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ABBFD3F1-CDDE-47A0-89AD-80663926BF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B1AFA091-C2EE-45A9-9D47-6641B3D009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87CC879-926F-4955-AB23-62E0F3B6A4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4E6EA0EB-77AA-4D8F-A1C9-F0AFA039FC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EEDD9179-D665-453B-8A0D-C8AB157747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BBC4C827-7F4E-4E60-A479-6CCAAC82A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8DAB12A-BCD3-43ED-A83B-A624D1665F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50401A41-60CB-4425-AA21-70CDEE8B22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27DB940E-119E-46EA-8B0D-8048C979B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F999AF0-B77A-4AA0-9E7F-42E13BE7D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C14ECD8-D20A-4BB6-BF51-7CD2AF473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01E0E2E8-C70C-4BAC-AB01-192030B0E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A03B16D-75A6-46C2-94F8-7606F808B6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3410BDA-E31B-490A-B7C8-351F2FE9B7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43741A8F-ACE2-4F43-8F65-B04C4E633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EB9D00F-067B-4545-AC39-D926522168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D5F767-383B-4436-BEEA-66F30CACC5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9361825-C629-4530-AE2C-7FC66CDDD6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7EE53B6E-474F-4D28-87BC-DB5811B9F0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763B8F6-C347-40A9-B37B-4EECA39705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BC178CC7-64D9-4B97-B662-2114AEB8F2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3F746BDD-0A58-475C-88FC-C6DA717AE9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D7FA4519-C611-4777-AED5-EDDBCFDC13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6E45A983-6315-4DD7-9BB6-1F68AF308D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FCA867F-6B2A-4332-98E3-F69F237772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2C1648-0E84-458E-8275-26660B597D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4" r="632" b="-2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B7FB6-B141-481E-8966-AA07B5DF997A}"/>
              </a:ext>
            </a:extLst>
          </p:cNvPr>
          <p:cNvSpPr txBox="1"/>
          <p:nvPr/>
        </p:nvSpPr>
        <p:spPr>
          <a:xfrm>
            <a:off x="2024242" y="4032429"/>
            <a:ext cx="244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CY" dirty="0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6592AB7-E11C-40E8-A777-7ACD5C58D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8999"/>
            <a:ext cx="304800" cy="23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298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F4F281-3E38-4EEB-86C8-8D14D866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CY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66E171A-CF58-4144-8A46-9D20131C3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6" t="9892" r="11276" b="101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EB314E5-D524-4367-ACCA-E6F1507A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9043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A510FE3-96EE-48D5-BBD1-826A245B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cap="none" dirty="0">
                <a:solidFill>
                  <a:schemeClr val="bg1"/>
                </a:solidFill>
              </a:rPr>
              <a:t>Φίλος είναι αυτός που………..</a:t>
            </a:r>
            <a:endParaRPr lang="el-CY" cap="none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F6D98D-E1EE-436D-A6F5-0148562EF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42" y="2528852"/>
            <a:ext cx="3948343" cy="3087501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bg1"/>
                </a:solidFill>
              </a:rPr>
              <a:t>Σε αγαπά 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bg1"/>
                </a:solidFill>
              </a:rPr>
              <a:t>Περνάς χρόνο μαζί του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bg1"/>
                </a:solidFill>
              </a:rPr>
              <a:t> (όταν  πηγαίνετε μαζί σε </a:t>
            </a:r>
            <a:r>
              <a:rPr lang="en-US" b="1" dirty="0">
                <a:solidFill>
                  <a:schemeClr val="bg1"/>
                </a:solidFill>
              </a:rPr>
              <a:t>beach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parties </a:t>
            </a:r>
            <a:r>
              <a:rPr lang="el-GR" b="1" dirty="0">
                <a:solidFill>
                  <a:schemeClr val="bg1"/>
                </a:solidFill>
              </a:rPr>
              <a:t>και  κάνετε </a:t>
            </a:r>
            <a:r>
              <a:rPr lang="en-US" b="1" dirty="0" err="1">
                <a:solidFill>
                  <a:schemeClr val="bg1"/>
                </a:solidFill>
              </a:rPr>
              <a:t>pyjama</a:t>
            </a:r>
            <a:r>
              <a:rPr lang="en-US" b="1" dirty="0">
                <a:solidFill>
                  <a:schemeClr val="bg1"/>
                </a:solidFill>
              </a:rPr>
              <a:t> parties)</a:t>
            </a:r>
            <a:endParaRPr lang="el-GR" b="1" dirty="0">
              <a:solidFill>
                <a:schemeClr val="bg1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bg1"/>
                </a:solidFill>
              </a:rPr>
              <a:t>Εμπιστεύεσαι το μυστικό 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bg1"/>
                </a:solidFill>
              </a:rPr>
              <a:t>σου  και το φυλάει βαθιά μέσα στο μυαλό και τη ψυχή του  </a:t>
            </a:r>
            <a:endParaRPr lang="el-CY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7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54C57FA3-6838-4B9D-9153-2B993529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6973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27326C6-1999-40C0-BF3E-E27AE412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                    </a:t>
            </a:r>
            <a:r>
              <a:rPr lang="el-GR" dirty="0" err="1"/>
              <a:t>Φιλια</a:t>
            </a:r>
            <a:r>
              <a:rPr lang="el-GR" dirty="0"/>
              <a:t> </a:t>
            </a:r>
            <a:r>
              <a:rPr lang="el-GR" dirty="0" err="1"/>
              <a:t>εΙναι</a:t>
            </a:r>
            <a:r>
              <a:rPr lang="el-GR" dirty="0"/>
              <a:t>…….</a:t>
            </a:r>
            <a:endParaRPr lang="el-C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12865-4905-4648-A91E-603E67EED9A0}"/>
              </a:ext>
            </a:extLst>
          </p:cNvPr>
          <p:cNvSpPr txBox="1"/>
          <p:nvPr/>
        </p:nvSpPr>
        <p:spPr>
          <a:xfrm>
            <a:off x="4049486" y="2855167"/>
            <a:ext cx="3844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  <a:latin typeface="+mj-lt"/>
              </a:rPr>
              <a:t>ΑΓΑΠΗ</a:t>
            </a:r>
            <a:endParaRPr lang="el-CY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815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26BDCEA-1865-4BF3-883E-01AD6D73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94522"/>
            <a:ext cx="10804850" cy="586895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AB21D92-420B-47D6-9FE4-AE332B5C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1B661D-9C84-433A-B769-38924D5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41300"/>
            <a:ext cx="10131425" cy="3649133"/>
          </a:xfrm>
          <a:scene3d>
            <a:camera prst="obliqueTopLeft"/>
            <a:lightRig rig="threePt" dir="t"/>
          </a:scene3d>
          <a:sp3d>
            <a:bevelT/>
          </a:sp3d>
        </p:spPr>
        <p:txBody>
          <a:bodyPr>
            <a:normAutofit/>
            <a:sp3d extrusionH="25400">
              <a:bevelB w="6350" h="635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0" indent="0" algn="ctr">
              <a:buNone/>
            </a:pPr>
            <a:r>
              <a:rPr lang="el-GR" sz="4000" b="1" dirty="0">
                <a:solidFill>
                  <a:schemeClr val="bg1"/>
                </a:solidFill>
              </a:rPr>
              <a:t>Συναισθηματική κατανόηση</a:t>
            </a:r>
            <a:endParaRPr lang="el-CY" sz="4000" b="1" dirty="0">
              <a:solidFill>
                <a:schemeClr val="bg1"/>
              </a:solidFill>
            </a:endParaRPr>
          </a:p>
        </p:txBody>
      </p:sp>
      <p:sp>
        <p:nvSpPr>
          <p:cNvPr id="5" name="Καρδιά 4">
            <a:extLst>
              <a:ext uri="{FF2B5EF4-FFF2-40B4-BE49-F238E27FC236}">
                <a16:creationId xmlns:a16="http://schemas.microsoft.com/office/drawing/2014/main" id="{8D9B1A23-4571-434D-9FBF-F5B73EBC0DE2}"/>
              </a:ext>
            </a:extLst>
          </p:cNvPr>
          <p:cNvSpPr/>
          <p:nvPr/>
        </p:nvSpPr>
        <p:spPr>
          <a:xfrm rot="20947031">
            <a:off x="1716833" y="2817845"/>
            <a:ext cx="942391" cy="821094"/>
          </a:xfrm>
          <a:prstGeom prst="hear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50" endPos="85000" dist="60007" dir="5400000" sy="-100000" algn="bl" rotWithShape="0"/>
              </a:effectLst>
              <a:highlight>
                <a:srgbClr val="FFFF00"/>
              </a:highlight>
            </a:endParaRPr>
          </a:p>
        </p:txBody>
      </p:sp>
      <p:sp>
        <p:nvSpPr>
          <p:cNvPr id="7" name="Καρδιά 6">
            <a:extLst>
              <a:ext uri="{FF2B5EF4-FFF2-40B4-BE49-F238E27FC236}">
                <a16:creationId xmlns:a16="http://schemas.microsoft.com/office/drawing/2014/main" id="{89418F64-DF53-4BE7-9187-AE90EBAE7EC6}"/>
              </a:ext>
            </a:extLst>
          </p:cNvPr>
          <p:cNvSpPr/>
          <p:nvPr/>
        </p:nvSpPr>
        <p:spPr>
          <a:xfrm rot="20939384">
            <a:off x="1908109" y="3016882"/>
            <a:ext cx="559837" cy="4689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1686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C3B9357-E139-405C-BACB-19FCE627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29" y="0"/>
            <a:ext cx="7949681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EF612B4-2BC5-4425-B7BC-926990CF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839" y="5943599"/>
            <a:ext cx="1824137" cy="802433"/>
          </a:xfrm>
        </p:spPr>
        <p:txBody>
          <a:bodyPr>
            <a:noAutofit/>
          </a:bodyPr>
          <a:lstStyle/>
          <a:p>
            <a:pPr algn="ctr"/>
            <a:r>
              <a:rPr lang="el-GR" sz="2000" b="1" cap="none" dirty="0">
                <a:solidFill>
                  <a:schemeClr val="bg1"/>
                </a:solidFill>
                <a:highlight>
                  <a:srgbClr val="FF0000"/>
                </a:highlight>
              </a:rPr>
              <a:t>Μυστικό</a:t>
            </a:r>
            <a:endParaRPr lang="el-CY" sz="2000" b="1" cap="none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363F88-B8D0-4FA4-B6D3-CFA876D2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4221239"/>
            <a:ext cx="10131425" cy="2188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b="1" dirty="0">
                <a:solidFill>
                  <a:schemeClr val="bg1"/>
                </a:solidFill>
              </a:rPr>
              <a:t>Εχεμύθεια </a:t>
            </a:r>
            <a:endParaRPr lang="el-CY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3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B717132-4949-4808-92B5-70A011A9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00609"/>
            <a:ext cx="11070769" cy="6456783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C0516C3-B6A8-434D-8F1C-5EA305C8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72" y="200608"/>
            <a:ext cx="10131425" cy="1456267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7030A0"/>
                </a:solidFill>
                <a:latin typeface="+mn-lt"/>
              </a:rPr>
              <a:t>bff</a:t>
            </a:r>
            <a:endParaRPr lang="el-CY" b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40A005-9727-4EE5-A276-2671D997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97" y="4614679"/>
            <a:ext cx="10131425" cy="2243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b="1" i="1" dirty="0">
                <a:solidFill>
                  <a:schemeClr val="bg1"/>
                </a:solidFill>
              </a:rPr>
              <a:t>Δεσμός φιλίας  </a:t>
            </a:r>
            <a:endParaRPr lang="el-CY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4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A7EA78C-B0ED-4AEE-839F-991393C8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4" y="563919"/>
            <a:ext cx="10909040" cy="573016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C9D2497-BCBC-4841-BDFB-9CF2C3F8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4D93B5-A2FF-4586-9252-A90EFF4D2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776" y="4110827"/>
            <a:ext cx="10131425" cy="2299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solidFill>
                  <a:schemeClr val="bg1"/>
                </a:solidFill>
              </a:rPr>
              <a:t>Εμπιστοσύνη </a:t>
            </a:r>
            <a:endParaRPr lang="el-CY" sz="4000" b="1" dirty="0">
              <a:solidFill>
                <a:schemeClr val="bg1"/>
              </a:solidFill>
            </a:endParaRPr>
          </a:p>
        </p:txBody>
      </p:sp>
      <p:sp>
        <p:nvSpPr>
          <p:cNvPr id="5" name="Γελαστό πρόσωπο 4">
            <a:extLst>
              <a:ext uri="{FF2B5EF4-FFF2-40B4-BE49-F238E27FC236}">
                <a16:creationId xmlns:a16="http://schemas.microsoft.com/office/drawing/2014/main" id="{EEB4B506-3395-420A-B7DE-8CE1526D56A7}"/>
              </a:ext>
            </a:extLst>
          </p:cNvPr>
          <p:cNvSpPr/>
          <p:nvPr/>
        </p:nvSpPr>
        <p:spPr>
          <a:xfrm rot="485986">
            <a:off x="8798529" y="660412"/>
            <a:ext cx="3237722" cy="311759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1548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241D86F-12A1-4DAB-9EA8-B395DC49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21" y="503853"/>
            <a:ext cx="8854557" cy="610222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372A0A8-1A4D-4131-ACA2-4465DF8A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85BE16D-2D12-4F6E-8EEC-F8124A46A049}"/>
              </a:ext>
            </a:extLst>
          </p:cNvPr>
          <p:cNvSpPr/>
          <p:nvPr/>
        </p:nvSpPr>
        <p:spPr>
          <a:xfrm>
            <a:off x="4912020" y="4917433"/>
            <a:ext cx="2367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Στήριξη</a:t>
            </a:r>
            <a:endParaRPr lang="el-CY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9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6D2DC31-37EF-4BF2-9415-16CBCAC82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41F530B-7CA4-40E6-93A4-CDA11068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6" y="5401733"/>
            <a:ext cx="5602223" cy="1456267"/>
          </a:xfrm>
        </p:spPr>
        <p:txBody>
          <a:bodyPr>
            <a:normAutofit/>
          </a:bodyPr>
          <a:lstStyle/>
          <a:p>
            <a:r>
              <a:rPr lang="el-GR" sz="2800" b="1" cap="none" dirty="0">
                <a:solidFill>
                  <a:schemeClr val="bg1"/>
                </a:solidFill>
                <a:highlight>
                  <a:srgbClr val="FF0000"/>
                </a:highlight>
                <a:latin typeface="+mn-lt"/>
              </a:rPr>
              <a:t>Συμπαράσταση=πραγματικός φίλος  </a:t>
            </a:r>
            <a:endParaRPr lang="el-CY" sz="2800" b="1" cap="none" dirty="0">
              <a:solidFill>
                <a:schemeClr val="bg1"/>
              </a:solidFill>
              <a:highlight>
                <a:srgbClr val="FF0000"/>
              </a:highlight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3BD2CA-EB06-4DF0-AAAF-40BD3575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68" y="0"/>
            <a:ext cx="10131425" cy="1456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b="1" dirty="0">
                <a:solidFill>
                  <a:schemeClr val="bg1"/>
                </a:solidFill>
              </a:rPr>
              <a:t>Συμπαράσταση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l-GR" sz="3600" b="1" dirty="0">
                <a:solidFill>
                  <a:schemeClr val="bg1"/>
                </a:solidFill>
              </a:rPr>
              <a:t>από φίλους</a:t>
            </a:r>
            <a:endParaRPr lang="el-CY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6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70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Ουράνιο</vt:lpstr>
      <vt:lpstr>PowerPoint Presentation</vt:lpstr>
      <vt:lpstr>Φίλος είναι αυτός που………..</vt:lpstr>
      <vt:lpstr>                                        Φιλια εΙναι…….</vt:lpstr>
      <vt:lpstr>PowerPoint Presentation</vt:lpstr>
      <vt:lpstr>Μυστικό</vt:lpstr>
      <vt:lpstr>bff</vt:lpstr>
      <vt:lpstr>PowerPoint Presentation</vt:lpstr>
      <vt:lpstr>PowerPoint Presentation</vt:lpstr>
      <vt:lpstr>Συμπαράσταση=πραγματικός φίλος  </vt:lpstr>
      <vt:lpstr>Κάνετε …….</vt:lpstr>
      <vt:lpstr>Pyjama party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ΕΛΠΙΔΑ ΙΩΑΝΝΟΥ</dc:creator>
  <cp:lastModifiedBy>Anastasia</cp:lastModifiedBy>
  <cp:revision>5</cp:revision>
  <dcterms:created xsi:type="dcterms:W3CDTF">2021-01-17T20:24:13Z</dcterms:created>
  <dcterms:modified xsi:type="dcterms:W3CDTF">2021-01-28T09:41:49Z</dcterms:modified>
</cp:coreProperties>
</file>