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2" r:id="rId8"/>
    <p:sldId id="263" r:id="rId9"/>
    <p:sldId id="264"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7" d="100"/>
          <a:sy n="77"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8C6B-2957-4758-9982-808B91F73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D44554-8FAD-49B4-AA94-E68E55B8A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08ED9B-4A4C-4F86-8188-0B8704FD6073}"/>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5" name="Footer Placeholder 4">
            <a:extLst>
              <a:ext uri="{FF2B5EF4-FFF2-40B4-BE49-F238E27FC236}">
                <a16:creationId xmlns:a16="http://schemas.microsoft.com/office/drawing/2014/main" id="{EB25CB7C-8237-4D62-B061-99F39A935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7AAE9-C0A4-494C-AF2B-38F46BA95EFC}"/>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317765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E090-2D98-4551-8DC4-1633D39BFF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367A3A-2042-4F26-AE71-80177B02C3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DE464-EE26-41C5-907E-A9076E83CAC9}"/>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5" name="Footer Placeholder 4">
            <a:extLst>
              <a:ext uri="{FF2B5EF4-FFF2-40B4-BE49-F238E27FC236}">
                <a16:creationId xmlns:a16="http://schemas.microsoft.com/office/drawing/2014/main" id="{80670A63-AC58-4133-859F-501AD8A21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B280D-9179-48A4-B107-54907B1D5FF9}"/>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396095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D6327-6F1C-4F63-B9CA-DE76542453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3D2FEA-4F75-417C-A7FF-E03414AED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E6E17-07F7-4231-8488-786E859E5D7E}"/>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5" name="Footer Placeholder 4">
            <a:extLst>
              <a:ext uri="{FF2B5EF4-FFF2-40B4-BE49-F238E27FC236}">
                <a16:creationId xmlns:a16="http://schemas.microsoft.com/office/drawing/2014/main" id="{6CD26FDC-F13F-438A-9F14-0F4F94F0C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AE9D1-2311-4B45-9997-9F3BBE383433}"/>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153704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894F-45EA-4789-AC7B-5C2B51E54A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1F657-3FF9-48F0-BB47-901D965DC7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7F384-DA99-489A-99CE-315296AAFFDF}"/>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5" name="Footer Placeholder 4">
            <a:extLst>
              <a:ext uri="{FF2B5EF4-FFF2-40B4-BE49-F238E27FC236}">
                <a16:creationId xmlns:a16="http://schemas.microsoft.com/office/drawing/2014/main" id="{67B4DA94-0C63-4D8E-9151-39A3A228E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8B214-7864-491F-A575-691CC0987851}"/>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159077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9E85-3D47-428C-BA16-37422DCA2B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6FFA47-D4DC-4395-B48A-CD1F2000D3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86E358-1921-419F-8539-4E4A13237CC7}"/>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5" name="Footer Placeholder 4">
            <a:extLst>
              <a:ext uri="{FF2B5EF4-FFF2-40B4-BE49-F238E27FC236}">
                <a16:creationId xmlns:a16="http://schemas.microsoft.com/office/drawing/2014/main" id="{D2A53AC5-DAC7-4BA2-9C6B-FBB974FA9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17290-B574-4D4B-8C5D-BB82E0C2EE64}"/>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136838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FA23-696C-4D7A-9F6A-6455039614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ACDE1-E5A7-4C03-8FA8-728E5FD0B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294867-EACC-41BA-B4F4-207896952E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8D2ED-CE9C-4E4B-A808-0A1929541790}"/>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6" name="Footer Placeholder 5">
            <a:extLst>
              <a:ext uri="{FF2B5EF4-FFF2-40B4-BE49-F238E27FC236}">
                <a16:creationId xmlns:a16="http://schemas.microsoft.com/office/drawing/2014/main" id="{09454D50-A1CC-4227-A4EF-3D9E1895B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D89B7-6A59-45B8-AAD3-D36DAA17681E}"/>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102960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22E6-DE2C-4ED4-B1F9-AE47129036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18CDD9-E81D-4BD1-AC22-BDA7FF7DB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5FF12F-4268-4634-9765-24DF873A22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260238-1364-41DB-9F4F-32D891E8C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7BAD1E-B5DB-4AD2-B7B1-EA4DAFE45D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2C779F-2123-4235-BF57-ACEC2AD0B3E7}"/>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8" name="Footer Placeholder 7">
            <a:extLst>
              <a:ext uri="{FF2B5EF4-FFF2-40B4-BE49-F238E27FC236}">
                <a16:creationId xmlns:a16="http://schemas.microsoft.com/office/drawing/2014/main" id="{0141CCE8-B8DD-4151-95A1-D52C2654E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23D47-9A51-4C6B-80E4-9C0D3AD0D39E}"/>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271296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27DD-9BFE-4F01-AF0A-427035FC9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A336A-3224-49F0-90B6-5340963F3CC3}"/>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4" name="Footer Placeholder 3">
            <a:extLst>
              <a:ext uri="{FF2B5EF4-FFF2-40B4-BE49-F238E27FC236}">
                <a16:creationId xmlns:a16="http://schemas.microsoft.com/office/drawing/2014/main" id="{8415389A-1C99-41A1-9A52-9522248FD3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22764B-DFC1-4801-8733-F32C51DA819E}"/>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196012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41158-A33E-434A-A455-6A3BB723AEED}"/>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3" name="Footer Placeholder 2">
            <a:extLst>
              <a:ext uri="{FF2B5EF4-FFF2-40B4-BE49-F238E27FC236}">
                <a16:creationId xmlns:a16="http://schemas.microsoft.com/office/drawing/2014/main" id="{8FC32959-8C58-4F84-9932-63B870AC9D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CF1C6E-24A1-4F6B-B719-8BCF8D642F17}"/>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125787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64F4-8281-477D-A657-814133E29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043103-E0F5-440E-9C26-0ECC0A71B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717142-4BEE-4C2D-91AC-76E2A0AEE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04DBB0-BDD9-4A07-AFEF-8C520F9BAA46}"/>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6" name="Footer Placeholder 5">
            <a:extLst>
              <a:ext uri="{FF2B5EF4-FFF2-40B4-BE49-F238E27FC236}">
                <a16:creationId xmlns:a16="http://schemas.microsoft.com/office/drawing/2014/main" id="{CD0524F7-F2F7-4B14-9B9B-5C25F3E2B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2BF518-DA13-4B51-9099-ECF143767D90}"/>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393053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5D8A-70D1-4236-8BA1-5A1BF42E3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AC81AA-2F6D-4E55-923A-EA9E85E95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406C28-A7D5-4DA7-86C4-C9885321F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AF029E-1F19-4538-9D17-D3D70DA1AA21}"/>
              </a:ext>
            </a:extLst>
          </p:cNvPr>
          <p:cNvSpPr>
            <a:spLocks noGrp="1"/>
          </p:cNvSpPr>
          <p:nvPr>
            <p:ph type="dt" sz="half" idx="10"/>
          </p:nvPr>
        </p:nvSpPr>
        <p:spPr/>
        <p:txBody>
          <a:bodyPr/>
          <a:lstStyle/>
          <a:p>
            <a:fld id="{73619D51-7B09-4BE5-8EDB-FF8BD3CF104E}" type="datetimeFigureOut">
              <a:rPr lang="en-US" smtClean="0"/>
              <a:t>2/1/2021</a:t>
            </a:fld>
            <a:endParaRPr lang="en-US"/>
          </a:p>
        </p:txBody>
      </p:sp>
      <p:sp>
        <p:nvSpPr>
          <p:cNvPr id="6" name="Footer Placeholder 5">
            <a:extLst>
              <a:ext uri="{FF2B5EF4-FFF2-40B4-BE49-F238E27FC236}">
                <a16:creationId xmlns:a16="http://schemas.microsoft.com/office/drawing/2014/main" id="{8CDB51C7-42A9-4F41-8FC0-73D982946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000C6-9089-4583-B7C7-CA95E3BD0B3D}"/>
              </a:ext>
            </a:extLst>
          </p:cNvPr>
          <p:cNvSpPr>
            <a:spLocks noGrp="1"/>
          </p:cNvSpPr>
          <p:nvPr>
            <p:ph type="sldNum" sz="quarter" idx="12"/>
          </p:nvPr>
        </p:nvSpPr>
        <p:spPr/>
        <p:txBody>
          <a:bodyPr/>
          <a:lstStyle/>
          <a:p>
            <a:fld id="{87A254A6-EB2A-47CD-A124-345173D435A0}" type="slidenum">
              <a:rPr lang="en-US" smtClean="0"/>
              <a:t>‹#›</a:t>
            </a:fld>
            <a:endParaRPr lang="en-US"/>
          </a:p>
        </p:txBody>
      </p:sp>
    </p:spTree>
    <p:extLst>
      <p:ext uri="{BB962C8B-B14F-4D97-AF65-F5344CB8AC3E}">
        <p14:creationId xmlns:p14="http://schemas.microsoft.com/office/powerpoint/2010/main" val="86529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2D19E-05B5-4D96-96C7-EE99C60A59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265BFD-D20D-4AF5-9D50-722C57D8FE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AA395-F716-457C-B154-E8391CB0B6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19D51-7B09-4BE5-8EDB-FF8BD3CF104E}" type="datetimeFigureOut">
              <a:rPr lang="en-US" smtClean="0"/>
              <a:t>2/1/2021</a:t>
            </a:fld>
            <a:endParaRPr lang="en-US"/>
          </a:p>
        </p:txBody>
      </p:sp>
      <p:sp>
        <p:nvSpPr>
          <p:cNvPr id="5" name="Footer Placeholder 4">
            <a:extLst>
              <a:ext uri="{FF2B5EF4-FFF2-40B4-BE49-F238E27FC236}">
                <a16:creationId xmlns:a16="http://schemas.microsoft.com/office/drawing/2014/main" id="{0EBCD41C-4E68-42D6-800B-A7DD4C7FF4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880C58-6414-41AC-855A-697219898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254A6-EB2A-47CD-A124-345173D435A0}" type="slidenum">
              <a:rPr lang="en-US" smtClean="0"/>
              <a:t>‹#›</a:t>
            </a:fld>
            <a:endParaRPr lang="en-US"/>
          </a:p>
        </p:txBody>
      </p:sp>
    </p:spTree>
    <p:extLst>
      <p:ext uri="{BB962C8B-B14F-4D97-AF65-F5344CB8AC3E}">
        <p14:creationId xmlns:p14="http://schemas.microsoft.com/office/powerpoint/2010/main" val="92683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B940-EB75-4A88-B7B6-11E714026C75}"/>
              </a:ext>
            </a:extLst>
          </p:cNvPr>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l-GR" sz="9600" b="1" dirty="0">
                <a:solidFill>
                  <a:schemeClr val="tx1">
                    <a:lumMod val="95000"/>
                    <a:lumOff val="5000"/>
                  </a:schemeClr>
                </a:solidFill>
              </a:rPr>
              <a:t>ΦΙΛΙΑ</a:t>
            </a:r>
            <a:endParaRPr lang="en-US" sz="9600" b="1" dirty="0">
              <a:solidFill>
                <a:schemeClr val="tx1">
                  <a:lumMod val="95000"/>
                  <a:lumOff val="5000"/>
                </a:schemeClr>
              </a:solidFill>
            </a:endParaRPr>
          </a:p>
        </p:txBody>
      </p:sp>
      <p:sp>
        <p:nvSpPr>
          <p:cNvPr id="3" name="Subtitle 2">
            <a:extLst>
              <a:ext uri="{FF2B5EF4-FFF2-40B4-BE49-F238E27FC236}">
                <a16:creationId xmlns:a16="http://schemas.microsoft.com/office/drawing/2014/main" id="{D67F6B10-F23C-4E9F-AB59-5BDE54883547}"/>
              </a:ext>
            </a:extLst>
          </p:cNvPr>
          <p:cNvSpPr>
            <a:spLocks noGrp="1"/>
          </p:cNvSpPr>
          <p:nvPr>
            <p:ph type="subTitle" idx="1"/>
          </p:nvPr>
        </p:nvSpPr>
        <p:spPr>
          <a:effectLst>
            <a:outerShdw blurRad="50800" dist="38100" dir="2700000" algn="tl" rotWithShape="0">
              <a:prstClr val="black">
                <a:alpha val="40000"/>
              </a:prstClr>
            </a:outerShdw>
          </a:effectLst>
        </p:spPr>
        <p:txBody>
          <a:bodyPr>
            <a:normAutofit/>
          </a:bodyPr>
          <a:lstStyle/>
          <a:p>
            <a:r>
              <a:rPr lang="el-GR" dirty="0" smtClean="0"/>
              <a:t>Χριστίνα</a:t>
            </a:r>
            <a:endParaRPr lang="el-GR" dirty="0"/>
          </a:p>
          <a:p>
            <a:r>
              <a:rPr lang="el-GR" smtClean="0"/>
              <a:t>Δημοτικό </a:t>
            </a:r>
            <a:r>
              <a:rPr lang="el-GR" dirty="0"/>
              <a:t>σχολείο </a:t>
            </a:r>
            <a:r>
              <a:rPr lang="el-GR" dirty="0" err="1"/>
              <a:t>Αγροκηπιάς</a:t>
            </a:r>
            <a:endParaRPr lang="en-US" dirty="0"/>
          </a:p>
          <a:p>
            <a:r>
              <a:rPr lang="el-GR" dirty="0"/>
              <a:t>Σχολική Χρονιά 2020-2021</a:t>
            </a:r>
            <a:endParaRPr lang="en-US" dirty="0"/>
          </a:p>
        </p:txBody>
      </p:sp>
    </p:spTree>
    <p:extLst>
      <p:ext uri="{BB962C8B-B14F-4D97-AF65-F5344CB8AC3E}">
        <p14:creationId xmlns:p14="http://schemas.microsoft.com/office/powerpoint/2010/main" val="2976841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6B81-8D4E-4502-B619-A75F22A8CAF1}"/>
              </a:ext>
            </a:extLst>
          </p:cNvPr>
          <p:cNvSpPr>
            <a:spLocks noGrp="1"/>
          </p:cNvSpPr>
          <p:nvPr>
            <p:ph type="title"/>
          </p:nvPr>
        </p:nvSpPr>
        <p:spPr/>
        <p:txBody>
          <a:bodyPr/>
          <a:lstStyle/>
          <a:p>
            <a:r>
              <a:rPr lang="el-GR" dirty="0"/>
              <a:t>                              ΤΕΛΟΣ!!</a:t>
            </a:r>
            <a:endParaRPr lang="en-US" dirty="0"/>
          </a:p>
        </p:txBody>
      </p:sp>
      <p:pic>
        <p:nvPicPr>
          <p:cNvPr id="10242" name="Picture 2" descr="KEEP CALM AND STAY MY BEST FRIEND ! | I am awesome, My best friend, Keep  calm">
            <a:extLst>
              <a:ext uri="{FF2B5EF4-FFF2-40B4-BE49-F238E27FC236}">
                <a16:creationId xmlns:a16="http://schemas.microsoft.com/office/drawing/2014/main" id="{AAE3B34A-E95B-4464-ADA5-872B0F51E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620" y="2367722"/>
            <a:ext cx="3763202" cy="43056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KEEP CALM AND BE BFF'S FOREVER - Keep Calm and Posters Generator, Maker For  Free - KeepCalmAndPosters.com">
            <a:extLst>
              <a:ext uri="{FF2B5EF4-FFF2-40B4-BE49-F238E27FC236}">
                <a16:creationId xmlns:a16="http://schemas.microsoft.com/office/drawing/2014/main" id="{07F39DC3-3383-400D-B6AD-E2562FD68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178" y="1636797"/>
            <a:ext cx="3690536" cy="430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472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91B0-451E-4756-900A-B8341D35717C}"/>
              </a:ext>
            </a:extLst>
          </p:cNvPr>
          <p:cNvSpPr>
            <a:spLocks noGrp="1"/>
          </p:cNvSpPr>
          <p:nvPr>
            <p:ph type="title"/>
          </p:nvPr>
        </p:nvSpPr>
        <p:spPr/>
        <p:txBody>
          <a:bodyPr/>
          <a:lstStyle/>
          <a:p>
            <a:r>
              <a:rPr lang="el-GR" b="1" dirty="0"/>
              <a:t>Φιλία σημαίνει…</a:t>
            </a:r>
            <a:endParaRPr lang="en-US" b="1" dirty="0"/>
          </a:p>
        </p:txBody>
      </p:sp>
      <p:sp>
        <p:nvSpPr>
          <p:cNvPr id="4" name="Text Placeholder 3">
            <a:extLst>
              <a:ext uri="{FF2B5EF4-FFF2-40B4-BE49-F238E27FC236}">
                <a16:creationId xmlns:a16="http://schemas.microsoft.com/office/drawing/2014/main" id="{E44E3F7C-B1E4-413F-A9F0-393DB9BD3EF9}"/>
              </a:ext>
            </a:extLst>
          </p:cNvPr>
          <p:cNvSpPr>
            <a:spLocks noGrp="1"/>
          </p:cNvSpPr>
          <p:nvPr>
            <p:ph type="body" sz="half" idx="2"/>
          </p:nvPr>
        </p:nvSpPr>
        <p:spPr/>
        <p:txBody>
          <a:bodyPr>
            <a:normAutofit/>
          </a:bodyPr>
          <a:lstStyle/>
          <a:p>
            <a:pPr marL="457200" indent="-457200">
              <a:buFont typeface="Wingdings" panose="05000000000000000000" pitchFamily="2" charset="2"/>
              <a:buChar char="v"/>
            </a:pPr>
            <a:endParaRPr lang="el-GR" sz="2800" dirty="0"/>
          </a:p>
          <a:p>
            <a:pPr marL="457200" indent="-457200">
              <a:buFont typeface="Wingdings" panose="05000000000000000000" pitchFamily="2" charset="2"/>
              <a:buChar char="v"/>
            </a:pPr>
            <a:r>
              <a:rPr lang="el-GR" sz="2800" dirty="0"/>
              <a:t>Αγάπη</a:t>
            </a:r>
          </a:p>
          <a:p>
            <a:pPr marL="457200" indent="-457200">
              <a:buFont typeface="Wingdings" panose="05000000000000000000" pitchFamily="2" charset="2"/>
              <a:buChar char="v"/>
            </a:pPr>
            <a:r>
              <a:rPr lang="el-GR" sz="2800" dirty="0"/>
              <a:t>Εμπιστοσύνη</a:t>
            </a:r>
          </a:p>
          <a:p>
            <a:pPr marL="457200" indent="-457200">
              <a:buFont typeface="Wingdings" panose="05000000000000000000" pitchFamily="2" charset="2"/>
              <a:buChar char="v"/>
            </a:pPr>
            <a:r>
              <a:rPr lang="el-GR" sz="2800" dirty="0"/>
              <a:t>Κατανόηση</a:t>
            </a:r>
          </a:p>
          <a:p>
            <a:pPr marL="457200" indent="-457200">
              <a:buFont typeface="Wingdings" panose="05000000000000000000" pitchFamily="2" charset="2"/>
              <a:buChar char="v"/>
            </a:pPr>
            <a:r>
              <a:rPr lang="el-GR" sz="2800" dirty="0"/>
              <a:t>Σεβασμός</a:t>
            </a:r>
            <a:endParaRPr lang="en-US" sz="2800" dirty="0"/>
          </a:p>
        </p:txBody>
      </p:sp>
      <p:pic>
        <p:nvPicPr>
          <p:cNvPr id="1026" name="Picture 2" descr="Περι φιλίας: Η φιλία είναι ένα είδος αρετής">
            <a:extLst>
              <a:ext uri="{FF2B5EF4-FFF2-40B4-BE49-F238E27FC236}">
                <a16:creationId xmlns:a16="http://schemas.microsoft.com/office/drawing/2014/main" id="{2BD6E216-960E-48B0-BF18-524131B7ED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6156" y="1467292"/>
            <a:ext cx="5619750" cy="315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3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B9EF-82C9-4D3A-8B33-8780A3639489}"/>
              </a:ext>
            </a:extLst>
          </p:cNvPr>
          <p:cNvSpPr>
            <a:spLocks noGrp="1"/>
          </p:cNvSpPr>
          <p:nvPr>
            <p:ph type="title"/>
          </p:nvPr>
        </p:nvSpPr>
        <p:spPr>
          <a:xfrm>
            <a:off x="838200" y="365125"/>
            <a:ext cx="10515600" cy="2144159"/>
          </a:xfrm>
        </p:spPr>
        <p:txBody>
          <a:bodyPr>
            <a:normAutofit/>
          </a:bodyPr>
          <a:lstStyle/>
          <a:p>
            <a:r>
              <a:rPr lang="el-GR" sz="4000" dirty="0"/>
              <a:t>Πραγματικός φίλος είναι αυτός που σε στηρίζει στα δύσκολα. Αυτός που κρατάει τα μυστικά σου και δεν τα λέει σε άλλους.</a:t>
            </a:r>
            <a:endParaRPr lang="en-US" sz="4000" dirty="0"/>
          </a:p>
        </p:txBody>
      </p:sp>
      <p:pic>
        <p:nvPicPr>
          <p:cNvPr id="2050" name="Picture 2" descr="Facebook">
            <a:extLst>
              <a:ext uri="{FF2B5EF4-FFF2-40B4-BE49-F238E27FC236}">
                <a16:creationId xmlns:a16="http://schemas.microsoft.com/office/drawing/2014/main" id="{7DFFB638-AC16-400C-AF67-F71D47ABC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433" y="2371062"/>
            <a:ext cx="774050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560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A023-092F-4B4B-B6AF-BC4CEB57B81F}"/>
              </a:ext>
            </a:extLst>
          </p:cNvPr>
          <p:cNvSpPr>
            <a:spLocks noGrp="1"/>
          </p:cNvSpPr>
          <p:nvPr>
            <p:ph type="title"/>
          </p:nvPr>
        </p:nvSpPr>
        <p:spPr>
          <a:xfrm>
            <a:off x="444795" y="861218"/>
            <a:ext cx="10515600" cy="1325563"/>
          </a:xfrm>
        </p:spPr>
        <p:txBody>
          <a:bodyPr/>
          <a:lstStyle/>
          <a:p>
            <a:pPr algn="ctr"/>
            <a:r>
              <a:rPr lang="el-GR" dirty="0"/>
              <a:t>Καλύτερος φίλος δεν σημαίνει απλά μια λέξη…</a:t>
            </a:r>
            <a:endParaRPr lang="en-US" dirty="0"/>
          </a:p>
        </p:txBody>
      </p:sp>
      <p:pic>
        <p:nvPicPr>
          <p:cNvPr id="4100" name="Picture 4" descr="Πότε μία φιλία είναι αληθινή. Η φιλία είναι μία από τις πολυτιμότερες… | by  MELAPUS.COM | Medium">
            <a:extLst>
              <a:ext uri="{FF2B5EF4-FFF2-40B4-BE49-F238E27FC236}">
                <a16:creationId xmlns:a16="http://schemas.microsoft.com/office/drawing/2014/main" id="{CD6678DE-4DB8-43A4-AD4E-3A746A9302E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81784" y="2186781"/>
            <a:ext cx="9981738" cy="444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79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8BA0-9B5A-467F-906D-A85AE0C52BAD}"/>
              </a:ext>
            </a:extLst>
          </p:cNvPr>
          <p:cNvSpPr>
            <a:spLocks noGrp="1"/>
          </p:cNvSpPr>
          <p:nvPr>
            <p:ph type="title"/>
          </p:nvPr>
        </p:nvSpPr>
        <p:spPr/>
        <p:txBody>
          <a:bodyPr/>
          <a:lstStyle/>
          <a:p>
            <a:r>
              <a:rPr lang="el-GR" dirty="0"/>
              <a:t>Φίλος δεν είναι αυτός που τον γνωρίζεις πολλά χρόνια.</a:t>
            </a:r>
            <a:endParaRPr lang="en-US" dirty="0"/>
          </a:p>
        </p:txBody>
      </p:sp>
      <p:sp>
        <p:nvSpPr>
          <p:cNvPr id="5" name="Text Placeholder 4">
            <a:extLst>
              <a:ext uri="{FF2B5EF4-FFF2-40B4-BE49-F238E27FC236}">
                <a16:creationId xmlns:a16="http://schemas.microsoft.com/office/drawing/2014/main" id="{F33F0F70-A7F5-4181-829D-438709CB8555}"/>
              </a:ext>
            </a:extLst>
          </p:cNvPr>
          <p:cNvSpPr>
            <a:spLocks noGrp="1"/>
          </p:cNvSpPr>
          <p:nvPr>
            <p:ph type="body" sz="half" idx="2"/>
          </p:nvPr>
        </p:nvSpPr>
        <p:spPr>
          <a:xfrm>
            <a:off x="839788" y="2057400"/>
            <a:ext cx="4253207" cy="3811588"/>
          </a:xfrm>
        </p:spPr>
        <p:txBody>
          <a:bodyPr>
            <a:normAutofit/>
          </a:bodyPr>
          <a:lstStyle/>
          <a:p>
            <a:r>
              <a:rPr lang="el-GR" sz="3200" dirty="0"/>
              <a:t>Είναι αυτός που ήρθε στη ζωή σου και είπε</a:t>
            </a:r>
            <a:r>
              <a:rPr lang="en-US" sz="3200" dirty="0"/>
              <a:t>:</a:t>
            </a:r>
            <a:endParaRPr lang="el-GR" sz="3200" dirty="0"/>
          </a:p>
          <a:p>
            <a:r>
              <a:rPr lang="el-GR" sz="3200" dirty="0"/>
              <a:t>«</a:t>
            </a:r>
            <a:r>
              <a:rPr lang="el-GR" sz="3200" b="1" dirty="0"/>
              <a:t>Είμαι εδώ για εσένα» </a:t>
            </a:r>
          </a:p>
          <a:p>
            <a:r>
              <a:rPr lang="el-GR" sz="3200" dirty="0"/>
              <a:t>και το απέδειξε!!!</a:t>
            </a:r>
          </a:p>
        </p:txBody>
      </p:sp>
      <p:pic>
        <p:nvPicPr>
          <p:cNvPr id="5124" name="Picture 4" descr="Η πραγματική φιλία δοκιμάζεται, αλλά κερδίζει! - Eleni Tsolaki">
            <a:extLst>
              <a:ext uri="{FF2B5EF4-FFF2-40B4-BE49-F238E27FC236}">
                <a16:creationId xmlns:a16="http://schemas.microsoft.com/office/drawing/2014/main" id="{9ADB9425-5C65-42DD-B794-C74BFC9DB56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814" b="14814"/>
          <a:stretch>
            <a:fillRect/>
          </a:stretch>
        </p:blipFill>
        <p:spPr bwMode="auto">
          <a:xfrm>
            <a:off x="5180012" y="992187"/>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62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0609-154D-4AE4-8F5C-FE09B8752C82}"/>
              </a:ext>
            </a:extLst>
          </p:cNvPr>
          <p:cNvSpPr>
            <a:spLocks noGrp="1"/>
          </p:cNvSpPr>
          <p:nvPr>
            <p:ph type="title"/>
          </p:nvPr>
        </p:nvSpPr>
        <p:spPr/>
        <p:txBody>
          <a:bodyPr/>
          <a:lstStyle/>
          <a:p>
            <a:r>
              <a:rPr lang="el-GR" sz="4400" i="0" u="none" strike="noStrike" dirty="0">
                <a:effectLst/>
                <a:latin typeface="arial" panose="020B0604020202020204" pitchFamily="34" charset="0"/>
              </a:rPr>
              <a:t>Παροιμίες για την φιλία</a:t>
            </a:r>
            <a:r>
              <a:rPr lang="el-GR" sz="4400" b="0" i="0" u="none" strike="noStrike" dirty="0">
                <a:solidFill>
                  <a:srgbClr val="444444"/>
                </a:solidFill>
                <a:effectLst/>
                <a:latin typeface="arial" panose="020B0604020202020204" pitchFamily="34" charset="0"/>
              </a:rPr>
              <a:t/>
            </a:r>
            <a:br>
              <a:rPr lang="el-GR" sz="4400" b="0" i="0" u="none" strike="noStrike" dirty="0">
                <a:solidFill>
                  <a:srgbClr val="444444"/>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D82C791-BA00-489D-A6AE-9905B02F189F}"/>
              </a:ext>
            </a:extLst>
          </p:cNvPr>
          <p:cNvSpPr>
            <a:spLocks noGrp="1"/>
          </p:cNvSpPr>
          <p:nvPr>
            <p:ph idx="1"/>
          </p:nvPr>
        </p:nvSpPr>
        <p:spPr/>
        <p:txBody>
          <a:bodyPr/>
          <a:lstStyle/>
          <a:p>
            <a:pPr marL="342900" indent="-342900" algn="l">
              <a:buFont typeface="Wingdings" panose="05000000000000000000" pitchFamily="2" charset="2"/>
              <a:buChar char="v"/>
            </a:pPr>
            <a:r>
              <a:rPr lang="el-GR" i="0" u="none" strike="noStrike" dirty="0">
                <a:latin typeface="arial" panose="020B0604020202020204" pitchFamily="34" charset="0"/>
              </a:rPr>
              <a:t>Μη βιάζεσαι να πας στις χαρές των φίλων σου, μα στις ανάγκες τους τρέξε όσο μπορείς γρηγορότερα.</a:t>
            </a:r>
          </a:p>
          <a:p>
            <a:pPr marL="342900" indent="-342900">
              <a:buFont typeface="Wingdings" panose="05000000000000000000" pitchFamily="2" charset="2"/>
              <a:buChar char="v"/>
            </a:pPr>
            <a:r>
              <a:rPr lang="el-GR" i="0" dirty="0">
                <a:latin typeface="arial" panose="020B0604020202020204" pitchFamily="34" charset="0"/>
              </a:rPr>
              <a:t>Αγάπα το φίλο σου με τα ελαττώματά του.</a:t>
            </a:r>
          </a:p>
          <a:p>
            <a:pPr marL="342900" indent="-342900">
              <a:buFont typeface="Wingdings" panose="05000000000000000000" pitchFamily="2" charset="2"/>
              <a:buChar char="v"/>
            </a:pPr>
            <a:r>
              <a:rPr lang="el-GR" dirty="0">
                <a:latin typeface="arial" panose="020B0604020202020204" pitchFamily="34" charset="0"/>
              </a:rPr>
              <a:t>Δείξε </a:t>
            </a:r>
            <a:r>
              <a:rPr lang="el-GR" i="0" u="none" strike="noStrike" dirty="0">
                <a:latin typeface="arial" panose="020B0604020202020204" pitchFamily="34" charset="0"/>
              </a:rPr>
              <a:t> μου τον φίλο σου, να σου πω ποιος είσαι.</a:t>
            </a:r>
          </a:p>
          <a:p>
            <a:pPr marL="342900" indent="-342900">
              <a:buFont typeface="Wingdings" panose="05000000000000000000" pitchFamily="2" charset="2"/>
              <a:buChar char="v"/>
            </a:pPr>
            <a:r>
              <a:rPr lang="el-GR" i="0" dirty="0">
                <a:latin typeface="arial" panose="020B0604020202020204" pitchFamily="34" charset="0"/>
              </a:rPr>
              <a:t>Ο καλός φίλος στην ανάγκη φαίνεται.</a:t>
            </a:r>
          </a:p>
          <a:p>
            <a:pPr marL="342900" indent="-342900" algn="l">
              <a:buFont typeface="Wingdings" panose="05000000000000000000" pitchFamily="2" charset="2"/>
              <a:buChar char="v"/>
            </a:pPr>
            <a:r>
              <a:rPr lang="el-GR" sz="3200" i="0" dirty="0">
                <a:latin typeface="fira sans"/>
              </a:rPr>
              <a:t>Κάλλιο φίλο παρά χίλια γρόσια.</a:t>
            </a:r>
            <a:endParaRPr lang="el-GR" sz="3200" dirty="0">
              <a:latin typeface="arial" panose="020B0604020202020204" pitchFamily="34" charset="0"/>
            </a:endParaRPr>
          </a:p>
        </p:txBody>
      </p:sp>
    </p:spTree>
    <p:extLst>
      <p:ext uri="{BB962C8B-B14F-4D97-AF65-F5344CB8AC3E}">
        <p14:creationId xmlns:p14="http://schemas.microsoft.com/office/powerpoint/2010/main" val="2274493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8EFF-2397-46C9-AE26-90447A50E910}"/>
              </a:ext>
            </a:extLst>
          </p:cNvPr>
          <p:cNvSpPr>
            <a:spLocks noGrp="1"/>
          </p:cNvSpPr>
          <p:nvPr>
            <p:ph type="title"/>
          </p:nvPr>
        </p:nvSpPr>
        <p:spPr/>
        <p:txBody>
          <a:bodyPr>
            <a:normAutofit/>
          </a:bodyPr>
          <a:lstStyle/>
          <a:p>
            <a:r>
              <a:rPr lang="el-GR" sz="3200" dirty="0"/>
              <a:t>Ένα ποίημα για την φιλία…</a:t>
            </a:r>
            <a:endParaRPr lang="en-US" sz="3200" dirty="0"/>
          </a:p>
        </p:txBody>
      </p:sp>
      <p:sp>
        <p:nvSpPr>
          <p:cNvPr id="4" name="TextBox 3">
            <a:extLst>
              <a:ext uri="{FF2B5EF4-FFF2-40B4-BE49-F238E27FC236}">
                <a16:creationId xmlns:a16="http://schemas.microsoft.com/office/drawing/2014/main" id="{B1782322-6613-4E36-9A6E-DE17FABDF2C7}"/>
              </a:ext>
            </a:extLst>
          </p:cNvPr>
          <p:cNvSpPr txBox="1"/>
          <p:nvPr/>
        </p:nvSpPr>
        <p:spPr>
          <a:xfrm>
            <a:off x="2144839" y="1690688"/>
            <a:ext cx="7275328" cy="5078313"/>
          </a:xfrm>
          <a:prstGeom prst="rect">
            <a:avLst/>
          </a:prstGeom>
          <a:noFill/>
        </p:spPr>
        <p:txBody>
          <a:bodyPr wrap="square">
            <a:spAutoFit/>
          </a:bodyPr>
          <a:lstStyle/>
          <a:p>
            <a:r>
              <a:rPr lang="el-GR" sz="3200" b="0" i="0" dirty="0">
                <a:effectLst/>
                <a:latin typeface="Open Sans"/>
              </a:rPr>
              <a:t>Δεν μπορώ να σου δώσω λύσεις για όλα τα προβλήματα της ζωής σου, ούτε έχω απαντήσεις για τις αμφιβολίες και τους φόβους σου όμως μπορώ να σ’ ακούσω και να τα μοιραστώ μαζί σου. Δεν μπορώ ν’ αλλάξω το παρελθόν ή το μέλλον σου. Όμως όταν με χρειάζεσαι θα είμαι εκεί μαζί σου.</a:t>
            </a:r>
            <a:r>
              <a:rPr lang="el-GR" sz="3200" dirty="0"/>
              <a:t/>
            </a:r>
            <a:br>
              <a:rPr lang="el-GR" sz="3200" dirty="0"/>
            </a:br>
            <a:r>
              <a:rPr lang="el-GR" dirty="0"/>
              <a:t/>
            </a:r>
            <a:br>
              <a:rPr lang="el-GR" dirty="0"/>
            </a:br>
            <a:endParaRPr lang="en-US" dirty="0"/>
          </a:p>
        </p:txBody>
      </p:sp>
    </p:spTree>
    <p:extLst>
      <p:ext uri="{BB962C8B-B14F-4D97-AF65-F5344CB8AC3E}">
        <p14:creationId xmlns:p14="http://schemas.microsoft.com/office/powerpoint/2010/main" val="1380160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n on Στίχοι">
            <a:extLst>
              <a:ext uri="{FF2B5EF4-FFF2-40B4-BE49-F238E27FC236}">
                <a16:creationId xmlns:a16="http://schemas.microsoft.com/office/drawing/2014/main" id="{5BF55B07-8ADA-4E56-B3D3-E32FDD3AA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11" y="428046"/>
            <a:ext cx="4413312" cy="602087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riends for ever and ever | Friends quotes, Friendship goals quotes, Bff  quotes">
            <a:extLst>
              <a:ext uri="{FF2B5EF4-FFF2-40B4-BE49-F238E27FC236}">
                <a16:creationId xmlns:a16="http://schemas.microsoft.com/office/drawing/2014/main" id="{559CEF77-4905-479E-9C32-483EF6DA5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996" y="409074"/>
            <a:ext cx="6232989" cy="603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703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80+ Ατάκες για τη φιλία ideas | ατάκες για τη φιλία, αποφθέγματα φιλίας,  αληθινοί φίλοι">
            <a:extLst>
              <a:ext uri="{FF2B5EF4-FFF2-40B4-BE49-F238E27FC236}">
                <a16:creationId xmlns:a16="http://schemas.microsoft.com/office/drawing/2014/main" id="{BB99ABDE-E21F-48C4-A59A-78A4326AD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214" y="643481"/>
            <a:ext cx="9974509" cy="543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58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216</TotalTime>
  <Words>201</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vt:lpstr>
      <vt:lpstr>Calibri</vt:lpstr>
      <vt:lpstr>Calibri Light</vt:lpstr>
      <vt:lpstr>fira sans</vt:lpstr>
      <vt:lpstr>Open Sans</vt:lpstr>
      <vt:lpstr>Wingdings</vt:lpstr>
      <vt:lpstr>Office Theme</vt:lpstr>
      <vt:lpstr>ΦΙΛΙΑ</vt:lpstr>
      <vt:lpstr>Φιλία σημαίνει…</vt:lpstr>
      <vt:lpstr>Πραγματικός φίλος είναι αυτός που σε στηρίζει στα δύσκολα. Αυτός που κρατάει τα μυστικά σου και δεν τα λέει σε άλλους.</vt:lpstr>
      <vt:lpstr>Καλύτερος φίλος δεν σημαίνει απλά μια λέξη…</vt:lpstr>
      <vt:lpstr>Φίλος δεν είναι αυτός που τον γνωρίζεις πολλά χρόνια.</vt:lpstr>
      <vt:lpstr>Παροιμίες για την φιλία </vt:lpstr>
      <vt:lpstr>Ένα ποίημα για την φιλία…</vt:lpstr>
      <vt:lpstr>PowerPoint Presentation</vt:lpstr>
      <vt:lpstr>PowerPoint Presentation</vt:lpstr>
      <vt:lpstr>                              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ΦΙΛΙΑ</dc:title>
  <dc:creator>Andri Thoma</dc:creator>
  <cp:lastModifiedBy>Anastasia</cp:lastModifiedBy>
  <cp:revision>17</cp:revision>
  <dcterms:created xsi:type="dcterms:W3CDTF">2021-01-30T11:30:17Z</dcterms:created>
  <dcterms:modified xsi:type="dcterms:W3CDTF">2021-02-01T10:25:53Z</dcterms:modified>
</cp:coreProperties>
</file>