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60" d="100"/>
          <a:sy n="60" d="100"/>
        </p:scale>
        <p:origin x="78" y="10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E421-F6C5-4A21-8C8A-5CAD4974A8E8}" type="datetimeFigureOut">
              <a:rPr lang="el-GR" smtClean="0"/>
              <a:t>19/3/2021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AEF3-89DF-4AE3-A5B1-8F804D3F10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1827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E421-F6C5-4A21-8C8A-5CAD4974A8E8}" type="datetimeFigureOut">
              <a:rPr lang="el-GR" smtClean="0"/>
              <a:t>19/3/2021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AEF3-89DF-4AE3-A5B1-8F804D3F10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0389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E421-F6C5-4A21-8C8A-5CAD4974A8E8}" type="datetimeFigureOut">
              <a:rPr lang="el-GR" smtClean="0"/>
              <a:t>19/3/2021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AEF3-89DF-4AE3-A5B1-8F804D3F10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3627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E421-F6C5-4A21-8C8A-5CAD4974A8E8}" type="datetimeFigureOut">
              <a:rPr lang="el-GR" smtClean="0"/>
              <a:t>19/3/2021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AEF3-89DF-4AE3-A5B1-8F804D3F10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7612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E421-F6C5-4A21-8C8A-5CAD4974A8E8}" type="datetimeFigureOut">
              <a:rPr lang="el-GR" smtClean="0"/>
              <a:t>19/3/2021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AEF3-89DF-4AE3-A5B1-8F804D3F10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8679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E421-F6C5-4A21-8C8A-5CAD4974A8E8}" type="datetimeFigureOut">
              <a:rPr lang="el-GR" smtClean="0"/>
              <a:t>19/3/2021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AEF3-89DF-4AE3-A5B1-8F804D3F10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4900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E421-F6C5-4A21-8C8A-5CAD4974A8E8}" type="datetimeFigureOut">
              <a:rPr lang="el-GR" smtClean="0"/>
              <a:t>19/3/2021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AEF3-89DF-4AE3-A5B1-8F804D3F10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496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E421-F6C5-4A21-8C8A-5CAD4974A8E8}" type="datetimeFigureOut">
              <a:rPr lang="el-GR" smtClean="0"/>
              <a:t>19/3/2021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AEF3-89DF-4AE3-A5B1-8F804D3F10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8648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E421-F6C5-4A21-8C8A-5CAD4974A8E8}" type="datetimeFigureOut">
              <a:rPr lang="el-GR" smtClean="0"/>
              <a:t>19/3/2021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AEF3-89DF-4AE3-A5B1-8F804D3F10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8865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E421-F6C5-4A21-8C8A-5CAD4974A8E8}" type="datetimeFigureOut">
              <a:rPr lang="el-GR" smtClean="0"/>
              <a:t>19/3/2021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AEF3-89DF-4AE3-A5B1-8F804D3F10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355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E421-F6C5-4A21-8C8A-5CAD4974A8E8}" type="datetimeFigureOut">
              <a:rPr lang="el-GR" smtClean="0"/>
              <a:t>19/3/2021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AEF3-89DF-4AE3-A5B1-8F804D3F10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846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EE421-F6C5-4A21-8C8A-5CAD4974A8E8}" type="datetimeFigureOut">
              <a:rPr lang="el-GR" smtClean="0"/>
              <a:t>19/3/2021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2AEF3-89DF-4AE3-A5B1-8F804D3F10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2023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 </a:t>
            </a:r>
            <a:r>
              <a:rPr lang="el-GR" dirty="0" smtClean="0"/>
              <a:t>Η ακροστιχίδα της ΦΙΛΙΑΣ 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pPr algn="r"/>
            <a:r>
              <a:rPr lang="el-GR" dirty="0" smtClean="0"/>
              <a:t>Από τις μαθήτριες της Ε΄ τάξης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08699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25" b="3335"/>
          <a:stretch/>
        </p:blipFill>
        <p:spPr>
          <a:xfrm>
            <a:off x="2326106" y="-79646"/>
            <a:ext cx="6952460" cy="6937646"/>
          </a:xfrm>
        </p:spPr>
      </p:pic>
    </p:spTree>
    <p:extLst>
      <p:ext uri="{BB962C8B-B14F-4D97-AF65-F5344CB8AC3E}">
        <p14:creationId xmlns:p14="http://schemas.microsoft.com/office/powerpoint/2010/main" val="476436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97" t="5022" r="8918"/>
          <a:stretch/>
        </p:blipFill>
        <p:spPr>
          <a:xfrm rot="5400000">
            <a:off x="1721827" y="50725"/>
            <a:ext cx="6743082" cy="6785811"/>
          </a:xfrm>
        </p:spPr>
      </p:pic>
    </p:spTree>
    <p:extLst>
      <p:ext uri="{BB962C8B-B14F-4D97-AF65-F5344CB8AC3E}">
        <p14:creationId xmlns:p14="http://schemas.microsoft.com/office/powerpoint/2010/main" val="1494428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4" r="24444" b="3916"/>
          <a:stretch/>
        </p:blipFill>
        <p:spPr>
          <a:xfrm rot="16200000">
            <a:off x="2664229" y="-131562"/>
            <a:ext cx="6863542" cy="7126665"/>
          </a:xfrm>
        </p:spPr>
      </p:pic>
    </p:spTree>
    <p:extLst>
      <p:ext uri="{BB962C8B-B14F-4D97-AF65-F5344CB8AC3E}">
        <p14:creationId xmlns:p14="http://schemas.microsoft.com/office/powerpoint/2010/main" val="61022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0" r="23339"/>
          <a:stretch/>
        </p:blipFill>
        <p:spPr>
          <a:xfrm rot="16200000">
            <a:off x="2760506" y="-313804"/>
            <a:ext cx="6991829" cy="7379367"/>
          </a:xfrm>
        </p:spPr>
      </p:pic>
    </p:spTree>
    <p:extLst>
      <p:ext uri="{BB962C8B-B14F-4D97-AF65-F5344CB8AC3E}">
        <p14:creationId xmlns:p14="http://schemas.microsoft.com/office/powerpoint/2010/main" val="3185732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86"/>
          <a:stretch/>
        </p:blipFill>
        <p:spPr>
          <a:xfrm rot="5400000">
            <a:off x="2403574" y="-119536"/>
            <a:ext cx="6973817" cy="7212890"/>
          </a:xfrm>
        </p:spPr>
      </p:pic>
    </p:spTree>
    <p:extLst>
      <p:ext uri="{BB962C8B-B14F-4D97-AF65-F5344CB8AC3E}">
        <p14:creationId xmlns:p14="http://schemas.microsoft.com/office/powerpoint/2010/main" val="2375798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Η ακροστιχίδα της ΦΙΛΙΑΣ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Η ακροστιχίδα της ΦΙΛΙΑΣ </dc:title>
  <dc:creator>Teacher</dc:creator>
  <cp:lastModifiedBy>Teacher</cp:lastModifiedBy>
  <cp:revision>1</cp:revision>
  <dcterms:created xsi:type="dcterms:W3CDTF">2021-03-19T06:57:58Z</dcterms:created>
  <dcterms:modified xsi:type="dcterms:W3CDTF">2021-03-19T06:58:08Z</dcterms:modified>
</cp:coreProperties>
</file>