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29/03/2021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64A8C4-E991-415B-8283-FAF915C44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526" y="1231660"/>
            <a:ext cx="5194963" cy="1714628"/>
          </a:xfrm>
        </p:spPr>
        <p:txBody>
          <a:bodyPr/>
          <a:lstStyle/>
          <a:p>
            <a:r>
              <a:rPr lang="el-GR" sz="9600" dirty="0"/>
              <a:t>Αρμόνιο</a:t>
            </a:r>
            <a:endParaRPr lang="el-CY" sz="96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5989219-E629-4511-AF65-02FC0203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9703" y="5191366"/>
            <a:ext cx="2412593" cy="434974"/>
          </a:xfrm>
        </p:spPr>
        <p:txBody>
          <a:bodyPr/>
          <a:lstStyle/>
          <a:p>
            <a:r>
              <a:rPr lang="el-GR" dirty="0"/>
              <a:t>Ειρήνη </a:t>
            </a:r>
            <a:endParaRPr lang="el-CY" dirty="0"/>
          </a:p>
        </p:txBody>
      </p:sp>
    </p:spTree>
    <p:extLst>
      <p:ext uri="{BB962C8B-B14F-4D97-AF65-F5344CB8AC3E}">
        <p14:creationId xmlns:p14="http://schemas.microsoft.com/office/powerpoint/2010/main" val="39247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DBE3C3-6989-4D36-9917-44C4BEC8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το αρμόνιο</a:t>
            </a:r>
            <a:endParaRPr lang="el-CY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F80DCE-4516-4E44-B764-C92D8C31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αρμόνιο είναι μουσικό όργανο με πλήκτρα που αντικαθιστά το </a:t>
            </a:r>
            <a:r>
              <a:rPr lang="el-GR" dirty="0" smtClean="0"/>
              <a:t>πιάνο. </a:t>
            </a:r>
            <a:r>
              <a:rPr lang="el-GR" dirty="0"/>
              <a:t>Εξωτερικά μοιάζει με το πιάνο, αλλά συνήθως είναι λίγο μικρότερο. Έχει σύστημα εμφύσησης που καταργεί σχετικά μικρούς χώρους. Αρμόνια άρχισαν να κατασκευάζονται από τον 12ο αιώνα . Συνήθως τα αρμόνια διαθέτουν δύο ή τρεις σειρές πλήκτρων. </a:t>
            </a:r>
            <a:endParaRPr lang="el-CY" dirty="0"/>
          </a:p>
        </p:txBody>
      </p:sp>
    </p:spTree>
    <p:extLst>
      <p:ext uri="{BB962C8B-B14F-4D97-AF65-F5344CB8AC3E}">
        <p14:creationId xmlns:p14="http://schemas.microsoft.com/office/powerpoint/2010/main" val="415203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2FBC61-C734-40FE-AE8E-FC0917F8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πιάνο του</a:t>
            </a:r>
            <a:endParaRPr lang="el-CY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63BE1929-535F-4D05-8AED-654E6FA0C8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434" y="1907651"/>
            <a:ext cx="4636294" cy="48691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AF0062-067A-4876-AB11-1C2D981EADD5}"/>
              </a:ext>
            </a:extLst>
          </p:cNvPr>
          <p:cNvSpPr txBox="1"/>
          <p:nvPr/>
        </p:nvSpPr>
        <p:spPr>
          <a:xfrm>
            <a:off x="4019434" y="778369"/>
            <a:ext cx="60989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4000" dirty="0"/>
              <a:t>12ο</a:t>
            </a:r>
            <a:r>
              <a:rPr lang="el-GR" dirty="0"/>
              <a:t> </a:t>
            </a:r>
            <a:r>
              <a:rPr lang="el-GR" sz="4000" dirty="0"/>
              <a:t>αιώνα</a:t>
            </a:r>
            <a:r>
              <a:rPr lang="el-GR" dirty="0"/>
              <a:t> . </a:t>
            </a:r>
            <a:endParaRPr lang="el-CY" dirty="0"/>
          </a:p>
        </p:txBody>
      </p:sp>
    </p:spTree>
    <p:extLst>
      <p:ext uri="{BB962C8B-B14F-4D97-AF65-F5344CB8AC3E}">
        <p14:creationId xmlns:p14="http://schemas.microsoft.com/office/powerpoint/2010/main" val="63920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81555D-60C6-4252-9728-7DF4ACD8F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αρμόνιο </a:t>
            </a:r>
            <a:r>
              <a:rPr lang="el-GR" dirty="0" err="1"/>
              <a:t>σήμμερα</a:t>
            </a:r>
            <a:endParaRPr lang="el-CY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43946C7C-C61E-4D13-B71A-B637346ED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817" t="60962" r="5976" b="5889"/>
          <a:stretch/>
        </p:blipFill>
        <p:spPr>
          <a:xfrm>
            <a:off x="3728620" y="3020062"/>
            <a:ext cx="6232125" cy="18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167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TM03457503[[fn=Αξιομνημόνευτο]]</Template>
  <TotalTime>26</TotalTime>
  <Words>67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Αξιομνημόνευτο</vt:lpstr>
      <vt:lpstr>Αρμόνιο</vt:lpstr>
      <vt:lpstr>Τι είναι το αρμόνιο</vt:lpstr>
      <vt:lpstr>Το πιάνο του</vt:lpstr>
      <vt:lpstr>Το αρμόνιο σήμμερα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Πιανο</dc:title>
  <dc:creator>Irene</dc:creator>
  <cp:lastModifiedBy>Teacher</cp:lastModifiedBy>
  <cp:revision>5</cp:revision>
  <dcterms:created xsi:type="dcterms:W3CDTF">2021-03-26T16:20:51Z</dcterms:created>
  <dcterms:modified xsi:type="dcterms:W3CDTF">2021-03-29T09:35:50Z</dcterms:modified>
</cp:coreProperties>
</file>