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362752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398545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BF67B6-37D5-4934-AFD0-7088278E856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53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740C26E-336D-4087-8376-1233846347B2}" type="datetimeFigureOut">
              <a:rPr lang="en-US" smtClean="0"/>
              <a:t>29/03/2021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127077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740C26E-336D-4087-8376-1233846347B2}" type="datetimeFigureOut">
              <a:rPr lang="en-US" smtClean="0"/>
              <a:t>29/03/2021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BF67B6-37D5-4934-AFD0-7088278E856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008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740C26E-336D-4087-8376-1233846347B2}" type="datetimeFigureOut">
              <a:rPr lang="en-US" smtClean="0"/>
              <a:t>29/03/2021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54812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3625837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425103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280190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40C26E-336D-4087-8376-1233846347B2}" type="datetimeFigureOut">
              <a:rPr lang="en-US" smtClean="0"/>
              <a:t>29/03/2021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83384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40C26E-336D-4087-8376-1233846347B2}" type="datetimeFigureOut">
              <a:rPr lang="en-US" smtClean="0"/>
              <a:t>29/03/2021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410344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40C26E-336D-4087-8376-1233846347B2}" type="datetimeFigureOut">
              <a:rPr lang="en-US" smtClean="0"/>
              <a:t>29/03/2021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96143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40C26E-336D-4087-8376-1233846347B2}" type="datetimeFigureOut">
              <a:rPr lang="en-US" smtClean="0"/>
              <a:t>29/03/2021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327853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0C26E-336D-4087-8376-1233846347B2}" type="datetimeFigureOut">
              <a:rPr lang="en-US" smtClean="0"/>
              <a:t>29/03/2021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62006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40C26E-336D-4087-8376-1233846347B2}" type="datetimeFigureOut">
              <a:rPr lang="en-US" smtClean="0"/>
              <a:t>29/03/2021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37779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40C26E-336D-4087-8376-1233846347B2}" type="datetimeFigureOut">
              <a:rPr lang="en-US" smtClean="0"/>
              <a:t>29/03/2021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BF67B6-37D5-4934-AFD0-7088278E856D}" type="slidenum">
              <a:rPr lang="en-US" smtClean="0"/>
              <a:t>‹#›</a:t>
            </a:fld>
            <a:endParaRPr lang="en-US"/>
          </a:p>
        </p:txBody>
      </p:sp>
    </p:spTree>
    <p:extLst>
      <p:ext uri="{BB962C8B-B14F-4D97-AF65-F5344CB8AC3E}">
        <p14:creationId xmlns:p14="http://schemas.microsoft.com/office/powerpoint/2010/main" val="47426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40C26E-336D-4087-8376-1233846347B2}" type="datetimeFigureOut">
              <a:rPr lang="en-US" smtClean="0"/>
              <a:t>29/03/2021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BF67B6-37D5-4934-AFD0-7088278E856D}" type="slidenum">
              <a:rPr lang="en-US" smtClean="0"/>
              <a:t>‹#›</a:t>
            </a:fld>
            <a:endParaRPr lang="en-US"/>
          </a:p>
        </p:txBody>
      </p:sp>
    </p:spTree>
    <p:extLst>
      <p:ext uri="{BB962C8B-B14F-4D97-AF65-F5344CB8AC3E}">
        <p14:creationId xmlns:p14="http://schemas.microsoft.com/office/powerpoint/2010/main" val="222559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800" dirty="0" smtClean="0"/>
              <a:t>ΠΙΑΝΟ</a:t>
            </a:r>
            <a:endParaRPr lang="en-US" sz="2800" dirty="0"/>
          </a:p>
        </p:txBody>
      </p:sp>
      <p:sp>
        <p:nvSpPr>
          <p:cNvPr id="3" name="Subtitle 2"/>
          <p:cNvSpPr>
            <a:spLocks noGrp="1"/>
          </p:cNvSpPr>
          <p:nvPr>
            <p:ph type="subTitle" idx="1"/>
          </p:nvPr>
        </p:nvSpPr>
        <p:spPr/>
        <p:txBody>
          <a:bodyPr>
            <a:normAutofit lnSpcReduction="10000"/>
          </a:bodyPr>
          <a:lstStyle/>
          <a:p>
            <a:r>
              <a:rPr lang="el-GR" dirty="0" smtClean="0"/>
              <a:t>Χριστίνα</a:t>
            </a:r>
          </a:p>
          <a:p>
            <a:r>
              <a:rPr lang="el-GR" dirty="0" smtClean="0"/>
              <a:t>Ε΄ τάξη </a:t>
            </a:r>
          </a:p>
          <a:p>
            <a:r>
              <a:rPr lang="el-GR" dirty="0" smtClean="0"/>
              <a:t>Σχολική χρονιά 2020-2021</a:t>
            </a:r>
            <a:endParaRPr lang="en-US" dirty="0"/>
          </a:p>
        </p:txBody>
      </p:sp>
    </p:spTree>
    <p:extLst>
      <p:ext uri="{BB962C8B-B14F-4D97-AF65-F5344CB8AC3E}">
        <p14:creationId xmlns:p14="http://schemas.microsoft.com/office/powerpoint/2010/main" val="3980221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113" y="560499"/>
            <a:ext cx="8911687" cy="1280890"/>
          </a:xfrm>
        </p:spPr>
        <p:txBody>
          <a:bodyPr>
            <a:normAutofit fontScale="90000"/>
          </a:bodyPr>
          <a:lstStyle/>
          <a:p>
            <a:pPr algn="just"/>
            <a:r>
              <a:rPr lang="el-GR" sz="3000" dirty="0" smtClean="0"/>
              <a:t>Η Ιστορία  του</a:t>
            </a:r>
            <a:r>
              <a:rPr lang="el-GR" dirty="0"/>
              <a:t/>
            </a:r>
            <a:br>
              <a:rPr lang="el-GR" dirty="0"/>
            </a:br>
            <a:r>
              <a:rPr lang="el-GR" sz="2200" dirty="0" smtClean="0"/>
              <a:t> </a:t>
            </a:r>
            <a:r>
              <a:rPr lang="en-US" sz="2200" dirty="0" smtClean="0"/>
              <a:t>H </a:t>
            </a:r>
            <a:r>
              <a:rPr lang="el-GR" sz="2200" dirty="0"/>
              <a:t>ι</a:t>
            </a:r>
            <a:r>
              <a:rPr lang="el-GR" sz="2200" dirty="0" smtClean="0"/>
              <a:t>στορία </a:t>
            </a:r>
            <a:r>
              <a:rPr lang="el-GR" sz="2200" dirty="0"/>
              <a:t>του πιάνου αρχίζει στην </a:t>
            </a:r>
            <a:r>
              <a:rPr lang="el-GR" sz="2200" dirty="0" err="1"/>
              <a:t>Πάντοβα</a:t>
            </a:r>
            <a:r>
              <a:rPr lang="el-GR" sz="2200" dirty="0"/>
              <a:t> της Ιταλία το 1709. Πριν από την εξέλιξη του πιάνου, είχαν προηγηθεί πολλά άλλα έγχορδα μουσικά όργανα με πλήκτρα</a:t>
            </a:r>
            <a:r>
              <a:rPr lang="el-GR" sz="2200" dirty="0" smtClean="0"/>
              <a:t>. </a:t>
            </a:r>
            <a:r>
              <a:rPr lang="el-GR" sz="2200" dirty="0"/>
              <a:t>Τον 14ο αιώνα, υπήρξε οικογένεια εγχόρδων μουσικών οργάνων με πληκτρολόγιο, η οποία και εξελίχθηκε. Το πρώτο μουσικό όργανο που ξεχώρισε ήταν το σαντούρι, το οποίο οδήγησε στην ανάπτυξη της </a:t>
            </a:r>
            <a:r>
              <a:rPr lang="el-GR" sz="2200" dirty="0" smtClean="0"/>
              <a:t>τσέμπαλο.</a:t>
            </a:r>
            <a:endParaRPr lang="en-US" sz="2200" dirty="0"/>
          </a:p>
        </p:txBody>
      </p:sp>
      <p:pic>
        <p:nvPicPr>
          <p:cNvPr id="4" name="Content Placeholder 3"/>
          <p:cNvPicPr>
            <a:picLocks noGrp="1" noChangeAspect="1"/>
          </p:cNvPicPr>
          <p:nvPr>
            <p:ph idx="1"/>
          </p:nvPr>
        </p:nvPicPr>
        <p:blipFill>
          <a:blip r:embed="rId2"/>
          <a:stretch>
            <a:fillRect/>
          </a:stretch>
        </p:blipFill>
        <p:spPr>
          <a:xfrm>
            <a:off x="2253351" y="3220277"/>
            <a:ext cx="7435341" cy="3045350"/>
          </a:xfrm>
          <a:prstGeom prst="rect">
            <a:avLst/>
          </a:prstGeom>
        </p:spPr>
      </p:pic>
    </p:spTree>
    <p:extLst>
      <p:ext uri="{BB962C8B-B14F-4D97-AF65-F5344CB8AC3E}">
        <p14:creationId xmlns:p14="http://schemas.microsoft.com/office/powerpoint/2010/main" val="34204821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317" y="276485"/>
            <a:ext cx="7393788" cy="2442861"/>
          </a:xfrm>
        </p:spPr>
        <p:txBody>
          <a:bodyPr>
            <a:normAutofit fontScale="90000"/>
          </a:bodyPr>
          <a:lstStyle/>
          <a:p>
            <a:pPr algn="just"/>
            <a:r>
              <a:rPr lang="el-GR" sz="2700" dirty="0" smtClean="0"/>
              <a:t>Από τι αποτελείται</a:t>
            </a:r>
            <a:r>
              <a:rPr lang="en-US" sz="2700" dirty="0" smtClean="0"/>
              <a:t>:</a:t>
            </a:r>
            <a:r>
              <a:rPr lang="el-GR" sz="2700" dirty="0" smtClean="0"/>
              <a:t/>
            </a:r>
            <a:br>
              <a:rPr lang="el-GR" sz="2700" dirty="0" smtClean="0"/>
            </a:br>
            <a:r>
              <a:rPr lang="el-GR" sz="2200" dirty="0"/>
              <a:t>Τ</a:t>
            </a:r>
            <a:r>
              <a:rPr lang="el-GR" sz="2200" dirty="0" smtClean="0"/>
              <a:t>ο πιάνο αποτελείτ</a:t>
            </a:r>
            <a:r>
              <a:rPr lang="el-GR" sz="2200" dirty="0"/>
              <a:t>α</a:t>
            </a:r>
            <a:r>
              <a:rPr lang="el-GR" sz="2200" dirty="0" smtClean="0"/>
              <a:t>ι από 88 πλήκτρα και χορδές. Επιπρόσθετα </a:t>
            </a:r>
            <a:r>
              <a:rPr lang="el-GR" sz="2200" dirty="0"/>
              <a:t>το πιάνο έχει και δύο ή τρία πεντάλ κάτω στο κέντρο, στο ύψος του πέλματος. Το αριστερό είναι το </a:t>
            </a:r>
            <a:r>
              <a:rPr lang="el-GR" sz="2200" dirty="0" smtClean="0"/>
              <a:t> σιγανό και κάνει τον </a:t>
            </a:r>
            <a:r>
              <a:rPr lang="el-GR" sz="2200" dirty="0"/>
              <a:t>ήχο πάλι πιο απαλό. Το δεξί πεντάλ, που ονομάζεται </a:t>
            </a:r>
            <a:r>
              <a:rPr lang="el-GR" sz="2200" dirty="0" smtClean="0"/>
              <a:t>δυνατό </a:t>
            </a:r>
            <a:r>
              <a:rPr lang="el-GR" sz="2200" dirty="0"/>
              <a:t>πεντάλ, ανασηκώνει τους </a:t>
            </a:r>
            <a:r>
              <a:rPr lang="el-GR" sz="2200" dirty="0" err="1" smtClean="0"/>
              <a:t>σιωπητ</a:t>
            </a:r>
            <a:r>
              <a:rPr lang="el-GR" sz="2200" dirty="0" err="1"/>
              <a:t>ή</a:t>
            </a:r>
            <a:r>
              <a:rPr lang="el-GR" sz="2200" dirty="0" err="1" smtClean="0"/>
              <a:t>ρες</a:t>
            </a:r>
            <a:r>
              <a:rPr lang="el-GR" sz="2200" dirty="0" smtClean="0"/>
              <a:t> από τις χορδές και διατηρεί τον ήχο.</a:t>
            </a:r>
            <a:br>
              <a:rPr lang="el-GR" sz="2200" dirty="0" smtClean="0"/>
            </a:br>
            <a:endParaRPr lang="en-US" sz="2200" dirty="0"/>
          </a:p>
        </p:txBody>
      </p:sp>
      <p:pic>
        <p:nvPicPr>
          <p:cNvPr id="9" name="Content Placeholder 8"/>
          <p:cNvPicPr>
            <a:picLocks noGrp="1" noChangeAspect="1"/>
          </p:cNvPicPr>
          <p:nvPr>
            <p:ph idx="1"/>
          </p:nvPr>
        </p:nvPicPr>
        <p:blipFill>
          <a:blip r:embed="rId2"/>
          <a:stretch>
            <a:fillRect/>
          </a:stretch>
        </p:blipFill>
        <p:spPr>
          <a:xfrm>
            <a:off x="3689405" y="3045350"/>
            <a:ext cx="3411108" cy="3204376"/>
          </a:xfrm>
          <a:prstGeom prst="rect">
            <a:avLst/>
          </a:prstGeom>
        </p:spPr>
      </p:pic>
    </p:spTree>
    <p:extLst>
      <p:ext uri="{BB962C8B-B14F-4D97-AF65-F5344CB8AC3E}">
        <p14:creationId xmlns:p14="http://schemas.microsoft.com/office/powerpoint/2010/main" val="3246314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ΤΕΛΟΣ!!!!!</a:t>
            </a:r>
            <a:endParaRPr lang="en-US" dirty="0"/>
          </a:p>
        </p:txBody>
      </p:sp>
      <p:pic>
        <p:nvPicPr>
          <p:cNvPr id="7" name="Content Placeholder 6"/>
          <p:cNvPicPr>
            <a:picLocks noGrp="1" noChangeAspect="1"/>
          </p:cNvPicPr>
          <p:nvPr>
            <p:ph sz="half" idx="1"/>
          </p:nvPr>
        </p:nvPicPr>
        <p:blipFill>
          <a:blip r:embed="rId2"/>
          <a:stretch>
            <a:fillRect/>
          </a:stretch>
        </p:blipFill>
        <p:spPr>
          <a:xfrm>
            <a:off x="1751475" y="2062612"/>
            <a:ext cx="3778250" cy="3778250"/>
          </a:xfrm>
          <a:prstGeom prst="rect">
            <a:avLst/>
          </a:prstGeom>
        </p:spPr>
      </p:pic>
      <p:pic>
        <p:nvPicPr>
          <p:cNvPr id="8" name="Content Placeholder 7"/>
          <p:cNvPicPr>
            <a:picLocks noGrp="1" noChangeAspect="1"/>
          </p:cNvPicPr>
          <p:nvPr>
            <p:ph sz="half" idx="2"/>
          </p:nvPr>
        </p:nvPicPr>
        <p:blipFill>
          <a:blip r:embed="rId3"/>
          <a:stretch>
            <a:fillRect/>
          </a:stretch>
        </p:blipFill>
        <p:spPr>
          <a:xfrm>
            <a:off x="6608080" y="2142124"/>
            <a:ext cx="3778250" cy="3778250"/>
          </a:xfrm>
          <a:prstGeom prst="rect">
            <a:avLst/>
          </a:prstGeom>
        </p:spPr>
      </p:pic>
    </p:spTree>
    <p:extLst>
      <p:ext uri="{BB962C8B-B14F-4D97-AF65-F5344CB8AC3E}">
        <p14:creationId xmlns:p14="http://schemas.microsoft.com/office/powerpoint/2010/main" val="282106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1227</TotalTime>
  <Words>17</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Wingdings 3</vt:lpstr>
      <vt:lpstr>Wisp</vt:lpstr>
      <vt:lpstr>ΠΙΑΝΟ</vt:lpstr>
      <vt:lpstr>Η Ιστορία  του  H ιστορία του πιάνου αρχίζει στην Πάντοβα της Ιταλία το 1709. Πριν από την εξέλιξη του πιάνου, είχαν προηγηθεί πολλά άλλα έγχορδα μουσικά όργανα με πλήκτρα. Τον 14ο αιώνα, υπήρξε οικογένεια εγχόρδων μουσικών οργάνων με πληκτρολόγιο, η οποία και εξελίχθηκε. Το πρώτο μουσικό όργανο που ξεχώρισε ήταν το σαντούρι, το οποίο οδήγησε στην ανάπτυξη της τσέμπαλο.</vt:lpstr>
      <vt:lpstr>Από τι αποτελείται: Το πιάνο αποτελείται από 88 πλήκτρα και χορδές. Επιπρόσθετα το πιάνο έχει και δύο ή τρία πεντάλ κάτω στο κέντρο, στο ύψος του πέλματος. Το αριστερό είναι το  σιγανό και κάνει τον ήχο πάλι πιο απαλό. Το δεξί πεντάλ, που ονομάζεται δυνατό πεντάλ, ανασηκώνει τους σιωπητήρες από τις χορδές και διατηρεί τον ήχο. </vt:lpstr>
      <vt:lpstr>ΤΕΛΟΣ!!!!!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πιάνο</dc:title>
  <dc:creator>Marios Christou A</dc:creator>
  <cp:lastModifiedBy>Teacher</cp:lastModifiedBy>
  <cp:revision>13</cp:revision>
  <dcterms:created xsi:type="dcterms:W3CDTF">2021-03-26T15:15:25Z</dcterms:created>
  <dcterms:modified xsi:type="dcterms:W3CDTF">2021-03-29T09:39:18Z</dcterms:modified>
</cp:coreProperties>
</file>