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78" y="10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7FC9C-3047-4C9B-9E63-30EAAF59360A}" type="datetimeFigureOut">
              <a:rPr lang="en-US" smtClean="0"/>
              <a:t>10/03/2021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4D33D-8657-4851-BAC6-54D05F428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03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7FC9C-3047-4C9B-9E63-30EAAF59360A}" type="datetimeFigureOut">
              <a:rPr lang="en-US" smtClean="0"/>
              <a:t>10/03/2021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4D33D-8657-4851-BAC6-54D05F428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042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7FC9C-3047-4C9B-9E63-30EAAF59360A}" type="datetimeFigureOut">
              <a:rPr lang="en-US" smtClean="0"/>
              <a:t>10/03/2021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4D33D-8657-4851-BAC6-54D05F428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79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7FC9C-3047-4C9B-9E63-30EAAF59360A}" type="datetimeFigureOut">
              <a:rPr lang="en-US" smtClean="0"/>
              <a:t>10/03/2021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4D33D-8657-4851-BAC6-54D05F428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89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7FC9C-3047-4C9B-9E63-30EAAF59360A}" type="datetimeFigureOut">
              <a:rPr lang="en-US" smtClean="0"/>
              <a:t>10/03/2021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4D33D-8657-4851-BAC6-54D05F428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39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7FC9C-3047-4C9B-9E63-30EAAF59360A}" type="datetimeFigureOut">
              <a:rPr lang="en-US" smtClean="0"/>
              <a:t>10/03/2021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4D33D-8657-4851-BAC6-54D05F428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11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7FC9C-3047-4C9B-9E63-30EAAF59360A}" type="datetimeFigureOut">
              <a:rPr lang="en-US" smtClean="0"/>
              <a:t>10/03/2021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4D33D-8657-4851-BAC6-54D05F428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42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7FC9C-3047-4C9B-9E63-30EAAF59360A}" type="datetimeFigureOut">
              <a:rPr lang="en-US" smtClean="0"/>
              <a:t>10/03/2021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4D33D-8657-4851-BAC6-54D05F428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87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7FC9C-3047-4C9B-9E63-30EAAF59360A}" type="datetimeFigureOut">
              <a:rPr lang="en-US" smtClean="0"/>
              <a:t>10/03/2021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4D33D-8657-4851-BAC6-54D05F428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22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7FC9C-3047-4C9B-9E63-30EAAF59360A}" type="datetimeFigureOut">
              <a:rPr lang="en-US" smtClean="0"/>
              <a:t>10/03/2021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2764D33D-8657-4851-BAC6-54D05F428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81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7FC9C-3047-4C9B-9E63-30EAAF59360A}" type="datetimeFigureOut">
              <a:rPr lang="en-US" smtClean="0"/>
              <a:t>10/03/2021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4D33D-8657-4851-BAC6-54D05F428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64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7FC9C-3047-4C9B-9E63-30EAAF59360A}" type="datetimeFigureOut">
              <a:rPr lang="en-US" smtClean="0"/>
              <a:t>10/03/2021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4D33D-8657-4851-BAC6-54D05F428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30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7FC9C-3047-4C9B-9E63-30EAAF59360A}" type="datetimeFigureOut">
              <a:rPr lang="en-US" smtClean="0"/>
              <a:t>10/03/2021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4D33D-8657-4851-BAC6-54D05F428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11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7FC9C-3047-4C9B-9E63-30EAAF59360A}" type="datetimeFigureOut">
              <a:rPr lang="en-US" smtClean="0"/>
              <a:t>10/03/2021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4D33D-8657-4851-BAC6-54D05F428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52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7FC9C-3047-4C9B-9E63-30EAAF59360A}" type="datetimeFigureOut">
              <a:rPr lang="en-US" smtClean="0"/>
              <a:t>10/03/2021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4D33D-8657-4851-BAC6-54D05F428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76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7FC9C-3047-4C9B-9E63-30EAAF59360A}" type="datetimeFigureOut">
              <a:rPr lang="en-US" smtClean="0"/>
              <a:t>10/03/2021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4D33D-8657-4851-BAC6-54D05F428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85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7FC9C-3047-4C9B-9E63-30EAAF59360A}" type="datetimeFigureOut">
              <a:rPr lang="en-US" smtClean="0"/>
              <a:t>10/03/2021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4D33D-8657-4851-BAC6-54D05F428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64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8B7FC9C-3047-4C9B-9E63-30EAAF59360A}" type="datetimeFigureOut">
              <a:rPr lang="en-US" smtClean="0"/>
              <a:t>10/03/2021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764D33D-8657-4851-BAC6-54D05F428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8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Τροπική ζώνη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smtClean="0">
                <a:latin typeface="+mj-lt"/>
              </a:rPr>
              <a:t>Χριστίνα </a:t>
            </a:r>
            <a:endParaRPr lang="el-GR" dirty="0" smtClean="0">
              <a:latin typeface="+mj-lt"/>
            </a:endParaRPr>
          </a:p>
          <a:p>
            <a:r>
              <a:rPr lang="el-GR" dirty="0" smtClean="0">
                <a:latin typeface="+mj-lt"/>
              </a:rPr>
              <a:t>Ε΄ Τάξη</a:t>
            </a:r>
          </a:p>
          <a:p>
            <a:r>
              <a:rPr lang="el-GR" dirty="0" smtClean="0">
                <a:latin typeface="+mj-lt"/>
              </a:rPr>
              <a:t>Σχολική Χρονιά 2020-2021</a:t>
            </a:r>
          </a:p>
        </p:txBody>
      </p:sp>
    </p:spTree>
    <p:extLst>
      <p:ext uri="{BB962C8B-B14F-4D97-AF65-F5344CB8AC3E}">
        <p14:creationId xmlns:p14="http://schemas.microsoft.com/office/powerpoint/2010/main" val="278067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ΤΕΛΟΣ!!!!!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137" y="2084509"/>
            <a:ext cx="6791325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1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Τροπική ζώνη ονομάζετε η ζώνη που περιλαμβάνει τις περιοχές γύρω από τον Ισημερινό.</a:t>
            </a:r>
            <a:endParaRPr lang="en-US" sz="2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4520" y="2667000"/>
            <a:ext cx="6158298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8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Σε αυτή τη ζώνη αναπτύσσονται τα τροπικά δάση, στα οποία </a:t>
            </a:r>
            <a:r>
              <a:rPr lang="el-GR" sz="2000" dirty="0" err="1" smtClean="0"/>
              <a:t>συναντιώνται</a:t>
            </a:r>
            <a:r>
              <a:rPr lang="el-GR" sz="2000" dirty="0" smtClean="0"/>
              <a:t> πίθηκοι, φίδια και τροπικά πουλιά.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0430" y="2165917"/>
            <a:ext cx="6303872" cy="370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3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/>
            </a:r>
            <a:br>
              <a:rPr lang="el-GR" sz="2000" dirty="0" smtClean="0"/>
            </a:br>
            <a:r>
              <a:rPr lang="el-GR" sz="2000" dirty="0" smtClean="0"/>
              <a:t>Ο καιρός στην τροπική ζώνη είναι συνέχεια ίδιος. Παραμένει ζεστός και το φως του ήλιου έντονο. Οι τροπικές ζώνες δεν έχουν ποτέ παγερές θερμοκρασίες.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4311" y="2438399"/>
            <a:ext cx="4160556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186" y="2438399"/>
            <a:ext cx="4267518" cy="300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4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Στην τροπική ζώνη αναπτύσσεται και η σαβάνα, που αποτελείται από φυλλοβόλα δέντρα με μικρά φύλλα και αγκάθια και από κάκτους. Εδώ ζουν καμηλοπαρδάλεις, ελέφαντες, ζέβρες, τίγρεις, λιοντάρια κ.λπ.</a:t>
            </a:r>
            <a:endParaRPr lang="en-US" sz="2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507" y="2286000"/>
            <a:ext cx="4736638" cy="35524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012" y="1979733"/>
            <a:ext cx="4995986" cy="428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9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752" y="177678"/>
            <a:ext cx="5810250" cy="3267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433" y="3601112"/>
            <a:ext cx="4783748" cy="317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0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722" y="222157"/>
            <a:ext cx="9439275" cy="627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9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 	</a:t>
            </a:r>
            <a:r>
              <a:rPr lang="el-GR" sz="2000" dirty="0" smtClean="0"/>
              <a:t>Στην τροπική ζώνη αναπτύσσεται ακόμα η στέπα η οποία αποτελείτε από μικρούς θάμνους και μικρά δέντρα. Στις στέπες ζουν χορτοφάγα ζώα(</a:t>
            </a:r>
            <a:r>
              <a:rPr lang="el-GR" sz="2000" dirty="0"/>
              <a:t>ά</a:t>
            </a:r>
            <a:r>
              <a:rPr lang="el-GR" sz="2000" dirty="0" smtClean="0"/>
              <a:t>λογο, καμήλα),τρωκτικά(</a:t>
            </a:r>
            <a:r>
              <a:rPr lang="el-GR" sz="2000" dirty="0" err="1" smtClean="0"/>
              <a:t>χάμστερ</a:t>
            </a:r>
            <a:r>
              <a:rPr lang="el-GR" sz="2000" dirty="0" smtClean="0"/>
              <a:t>, κουνέλια), σαύρες και φίδια.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7367" y="2438399"/>
            <a:ext cx="4686300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723" y="2438399"/>
            <a:ext cx="4888261" cy="322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8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45" y="234461"/>
            <a:ext cx="6260123" cy="31300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599" y="3528646"/>
            <a:ext cx="4359520" cy="305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6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58</TotalTime>
  <Words>80</Words>
  <Application>Microsoft Office PowerPoint</Application>
  <PresentationFormat>Widescreen</PresentationFormat>
  <Paragraphs>10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Corbel</vt:lpstr>
      <vt:lpstr>Parallax</vt:lpstr>
      <vt:lpstr>Τροπική ζώνη</vt:lpstr>
      <vt:lpstr>Τροπική ζώνη ονομάζετε η ζώνη που περιλαμβάνει τις περιοχές γύρω από τον Ισημερινό.</vt:lpstr>
      <vt:lpstr>Σε αυτή τη ζώνη αναπτύσσονται τα τροπικά δάση, στα οποία συναντιώνται πίθηκοι, φίδια και τροπικά πουλιά.</vt:lpstr>
      <vt:lpstr> Ο καιρός στην τροπική ζώνη είναι συνέχεια ίδιος. Παραμένει ζεστός και το φως του ήλιου έντονο. Οι τροπικές ζώνες δεν έχουν ποτέ παγερές θερμοκρασίες.</vt:lpstr>
      <vt:lpstr>Στην τροπική ζώνη αναπτύσσεται και η σαβάνα, που αποτελείται από φυλλοβόλα δέντρα με μικρά φύλλα και αγκάθια και από κάκτους. Εδώ ζουν καμηλοπαρδάλεις, ελέφαντες, ζέβρες, τίγρεις, λιοντάρια κ.λπ.</vt:lpstr>
      <vt:lpstr>PowerPoint Presentation</vt:lpstr>
      <vt:lpstr>PowerPoint Presentation</vt:lpstr>
      <vt:lpstr>  Στην τροπική ζώνη αναπτύσσεται ακόμα η στέπα η οποία αποτελείτε από μικρούς θάμνους και μικρά δέντρα. Στις στέπες ζουν χορτοφάγα ζώα(άλογο, καμήλα),τρωκτικά(χάμστερ, κουνέλια), σαύρες και φίδια.</vt:lpstr>
      <vt:lpstr>PowerPoint Presentation</vt:lpstr>
      <vt:lpstr>ΤΕΛΟΣ!!!!!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Τροπική ζώνη</dc:title>
  <dc:creator>ΑΝΔΡΕΑΣ ΧΡΙΣΤΟΥ</dc:creator>
  <cp:lastModifiedBy>Teacher</cp:lastModifiedBy>
  <cp:revision>8</cp:revision>
  <dcterms:created xsi:type="dcterms:W3CDTF">2021-02-24T15:07:46Z</dcterms:created>
  <dcterms:modified xsi:type="dcterms:W3CDTF">2021-03-10T07:51:30Z</dcterms:modified>
</cp:coreProperties>
</file>