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550241C-F1A6-4A85-A968-0FE466D8883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362A-2811-4789-8082-9B93D27F456A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850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241C-F1A6-4A85-A968-0FE466D8883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362A-2811-4789-8082-9B93D27F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241C-F1A6-4A85-A968-0FE466D8883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362A-2811-4789-8082-9B93D27F456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67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241C-F1A6-4A85-A968-0FE466D8883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362A-2811-4789-8082-9B93D27F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6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241C-F1A6-4A85-A968-0FE466D8883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362A-2811-4789-8082-9B93D27F456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580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241C-F1A6-4A85-A968-0FE466D8883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362A-2811-4789-8082-9B93D27F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3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241C-F1A6-4A85-A968-0FE466D8883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362A-2811-4789-8082-9B93D27F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241C-F1A6-4A85-A968-0FE466D8883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362A-2811-4789-8082-9B93D27F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6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241C-F1A6-4A85-A968-0FE466D8883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362A-2811-4789-8082-9B93D27F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9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241C-F1A6-4A85-A968-0FE466D8883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362A-2811-4789-8082-9B93D27F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1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241C-F1A6-4A85-A968-0FE466D8883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362A-2811-4789-8082-9B93D27F456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62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550241C-F1A6-4A85-A968-0FE466D8883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78D362A-2811-4789-8082-9B93D27F456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91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767328"/>
            <a:ext cx="10497312" cy="4078224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T</a:t>
            </a:r>
            <a:r>
              <a:rPr lang="el-GR" sz="8800" dirty="0" smtClean="0">
                <a:solidFill>
                  <a:srgbClr val="FF0000"/>
                </a:solidFill>
              </a:rPr>
              <a:t>α </a:t>
            </a:r>
            <a:r>
              <a:rPr lang="el-GR" sz="8800" dirty="0" err="1" smtClean="0">
                <a:solidFill>
                  <a:srgbClr val="FF0000"/>
                </a:solidFill>
              </a:rPr>
              <a:t>ονΟματΑ</a:t>
            </a:r>
            <a:r>
              <a:rPr lang="el-GR" sz="8800" dirty="0" smtClean="0">
                <a:solidFill>
                  <a:srgbClr val="FF0000"/>
                </a:solidFill>
              </a:rPr>
              <a:t> μας… με </a:t>
            </a:r>
            <a:r>
              <a:rPr lang="el-GR" sz="8800" dirty="0" err="1" smtClean="0">
                <a:solidFill>
                  <a:srgbClr val="FF0000"/>
                </a:solidFill>
              </a:rPr>
              <a:t>τΕχνη</a:t>
            </a:r>
            <a:r>
              <a:rPr lang="el-GR" sz="8800" dirty="0" smtClean="0">
                <a:solidFill>
                  <a:srgbClr val="FF0000"/>
                </a:solidFill>
              </a:rPr>
              <a:t>!!!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6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8" y="0"/>
            <a:ext cx="12009386" cy="8091324"/>
          </a:xfrm>
        </p:spPr>
      </p:pic>
    </p:spTree>
    <p:extLst>
      <p:ext uri="{BB962C8B-B14F-4D97-AF65-F5344CB8AC3E}">
        <p14:creationId xmlns:p14="http://schemas.microsoft.com/office/powerpoint/2010/main" val="390845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9" y="-378153"/>
            <a:ext cx="11689080" cy="7327593"/>
          </a:xfrm>
        </p:spPr>
      </p:pic>
    </p:spTree>
    <p:extLst>
      <p:ext uri="{BB962C8B-B14F-4D97-AF65-F5344CB8AC3E}">
        <p14:creationId xmlns:p14="http://schemas.microsoft.com/office/powerpoint/2010/main" val="155187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100584"/>
            <a:ext cx="11164824" cy="7103619"/>
          </a:xfrm>
        </p:spPr>
      </p:pic>
    </p:spTree>
    <p:extLst>
      <p:ext uri="{BB962C8B-B14F-4D97-AF65-F5344CB8AC3E}">
        <p14:creationId xmlns:p14="http://schemas.microsoft.com/office/powerpoint/2010/main" val="2136462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88036"/>
            <a:ext cx="10369296" cy="7744569"/>
          </a:xfrm>
        </p:spPr>
      </p:pic>
    </p:spTree>
    <p:extLst>
      <p:ext uri="{BB962C8B-B14F-4D97-AF65-F5344CB8AC3E}">
        <p14:creationId xmlns:p14="http://schemas.microsoft.com/office/powerpoint/2010/main" val="424609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2" y="-128016"/>
            <a:ext cx="10565334" cy="7356115"/>
          </a:xfrm>
        </p:spPr>
      </p:pic>
    </p:spTree>
    <p:extLst>
      <p:ext uri="{BB962C8B-B14F-4D97-AF65-F5344CB8AC3E}">
        <p14:creationId xmlns:p14="http://schemas.microsoft.com/office/powerpoint/2010/main" val="214273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86" y="-283464"/>
            <a:ext cx="10306577" cy="7298345"/>
          </a:xfrm>
        </p:spPr>
      </p:pic>
    </p:spTree>
    <p:extLst>
      <p:ext uri="{BB962C8B-B14F-4D97-AF65-F5344CB8AC3E}">
        <p14:creationId xmlns:p14="http://schemas.microsoft.com/office/powerpoint/2010/main" val="333944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6" y="-384048"/>
            <a:ext cx="11699112" cy="7823782"/>
          </a:xfrm>
        </p:spPr>
      </p:pic>
    </p:spTree>
    <p:extLst>
      <p:ext uri="{BB962C8B-B14F-4D97-AF65-F5344CB8AC3E}">
        <p14:creationId xmlns:p14="http://schemas.microsoft.com/office/powerpoint/2010/main" val="3449161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</TotalTime>
  <Words>8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Tw Cen MT</vt:lpstr>
      <vt:lpstr>Tw Cen MT Condensed</vt:lpstr>
      <vt:lpstr>Wingdings 3</vt:lpstr>
      <vt:lpstr>Integral</vt:lpstr>
      <vt:lpstr>Tα ονΟματΑ μας… με τΕχνη!!!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Tα ονΟματΑ μας… με τΕχνη!!!</dc:title>
  <dc:creator>anastasia spyrou</dc:creator>
  <cp:lastModifiedBy>anastasia spyrou</cp:lastModifiedBy>
  <cp:revision>1</cp:revision>
  <dcterms:created xsi:type="dcterms:W3CDTF">2020-11-13T12:12:10Z</dcterms:created>
  <dcterms:modified xsi:type="dcterms:W3CDTF">2020-11-13T12:19:12Z</dcterms:modified>
</cp:coreProperties>
</file>